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28"/>
  </p:notesMasterIdLst>
  <p:handoutMasterIdLst>
    <p:handoutMasterId r:id="rId29"/>
  </p:handoutMasterIdLst>
  <p:sldIdLst>
    <p:sldId id="556" r:id="rId2"/>
    <p:sldId id="658" r:id="rId3"/>
    <p:sldId id="638" r:id="rId4"/>
    <p:sldId id="639" r:id="rId5"/>
    <p:sldId id="645" r:id="rId6"/>
    <p:sldId id="640" r:id="rId7"/>
    <p:sldId id="646" r:id="rId8"/>
    <p:sldId id="647" r:id="rId9"/>
    <p:sldId id="641" r:id="rId10"/>
    <p:sldId id="648" r:id="rId11"/>
    <p:sldId id="649" r:id="rId12"/>
    <p:sldId id="642" r:id="rId13"/>
    <p:sldId id="619" r:id="rId14"/>
    <p:sldId id="598" r:id="rId15"/>
    <p:sldId id="602" r:id="rId16"/>
    <p:sldId id="604" r:id="rId17"/>
    <p:sldId id="643" r:id="rId18"/>
    <p:sldId id="644" r:id="rId19"/>
    <p:sldId id="614" r:id="rId20"/>
    <p:sldId id="655" r:id="rId21"/>
    <p:sldId id="657" r:id="rId22"/>
    <p:sldId id="650" r:id="rId23"/>
    <p:sldId id="606" r:id="rId24"/>
    <p:sldId id="600" r:id="rId25"/>
    <p:sldId id="615" r:id="rId26"/>
    <p:sldId id="596" r:id="rId27"/>
  </p:sldIdLst>
  <p:sldSz cx="9144000" cy="6858000" type="screen4x3"/>
  <p:notesSz cx="6761163" cy="99425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E2FE"/>
    <a:srgbClr val="B5FDA1"/>
    <a:srgbClr val="99CCFF"/>
    <a:srgbClr val="FFCC00"/>
    <a:srgbClr val="0000FF"/>
    <a:srgbClr val="FFFF99"/>
    <a:srgbClr val="CC3300"/>
    <a:srgbClr val="FBA49B"/>
    <a:srgbClr val="FB8261"/>
    <a:srgbClr val="CCF2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9580" autoAdjust="0"/>
    <p:restoredTop sz="88632" autoAdjust="0"/>
  </p:normalViewPr>
  <p:slideViewPr>
    <p:cSldViewPr>
      <p:cViewPr varScale="1">
        <p:scale>
          <a:sx n="96" d="100"/>
          <a:sy n="96" d="100"/>
        </p:scale>
        <p:origin x="78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EF1675-3F5F-4119-A2B7-60587A57F1AC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2B0F20B-A1C4-4AE6-AFE5-B88AD8E42D9D}">
      <dgm:prSet phldrT="[Текст]"/>
      <dgm:spPr>
        <a:solidFill>
          <a:srgbClr val="92D050"/>
        </a:solidFill>
      </dgm:spPr>
      <dgm:t>
        <a:bodyPr/>
        <a:lstStyle/>
        <a:p>
          <a:r>
            <a:rPr lang="ru-RU" b="1" dirty="0">
              <a:solidFill>
                <a:schemeClr val="tx1"/>
              </a:solidFill>
            </a:rPr>
            <a:t>1</a:t>
          </a:r>
        </a:p>
      </dgm:t>
    </dgm:pt>
    <dgm:pt modelId="{BD1F896F-1C5E-404A-946B-88FB7F51F8F5}" type="parTrans" cxnId="{A1535E66-D4DF-4E6C-AADA-3DD4A27A9C6E}">
      <dgm:prSet/>
      <dgm:spPr/>
      <dgm:t>
        <a:bodyPr/>
        <a:lstStyle/>
        <a:p>
          <a:endParaRPr lang="ru-RU"/>
        </a:p>
      </dgm:t>
    </dgm:pt>
    <dgm:pt modelId="{96C2CAAE-7F6D-4D5D-8A77-B4750FCBADE4}" type="sibTrans" cxnId="{A1535E66-D4DF-4E6C-AADA-3DD4A27A9C6E}">
      <dgm:prSet/>
      <dgm:spPr/>
      <dgm:t>
        <a:bodyPr/>
        <a:lstStyle/>
        <a:p>
          <a:endParaRPr lang="ru-RU"/>
        </a:p>
      </dgm:t>
    </dgm:pt>
    <dgm:pt modelId="{1677A9F2-28E2-40D7-8359-CF88F4BE2645}">
      <dgm:prSet phldrT="[Текст]" custT="1"/>
      <dgm:spPr>
        <a:ln>
          <a:solidFill>
            <a:schemeClr val="accent6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>
              <a:solidFill>
                <a:schemeClr val="accent6"/>
              </a:solidFill>
            </a:rPr>
            <a:t> Кардиоинтервалография (КИГ</a:t>
          </a:r>
          <a:r>
            <a:rPr lang="ru-RU" sz="1600" dirty="0">
              <a:solidFill>
                <a:schemeClr val="accent6"/>
              </a:solidFill>
            </a:rPr>
            <a:t>)</a:t>
          </a:r>
        </a:p>
      </dgm:t>
    </dgm:pt>
    <dgm:pt modelId="{4C5D6EA2-51B4-49FC-ABFC-195A0C573F04}" type="parTrans" cxnId="{5914831B-0564-4DB4-99E7-608E1AB79F8A}">
      <dgm:prSet/>
      <dgm:spPr/>
      <dgm:t>
        <a:bodyPr/>
        <a:lstStyle/>
        <a:p>
          <a:endParaRPr lang="ru-RU"/>
        </a:p>
      </dgm:t>
    </dgm:pt>
    <dgm:pt modelId="{8E351E9F-6EFD-4D0D-9882-B6F01E2D6F40}" type="sibTrans" cxnId="{5914831B-0564-4DB4-99E7-608E1AB79F8A}">
      <dgm:prSet/>
      <dgm:spPr/>
      <dgm:t>
        <a:bodyPr/>
        <a:lstStyle/>
        <a:p>
          <a:endParaRPr lang="ru-RU"/>
        </a:p>
      </dgm:t>
    </dgm:pt>
    <dgm:pt modelId="{152C67A2-C061-4BEF-A90A-C93F866DB295}">
      <dgm:prSet phldrT="[Текст]"/>
      <dgm:spPr>
        <a:solidFill>
          <a:srgbClr val="92D050"/>
        </a:solidFill>
      </dgm:spPr>
      <dgm:t>
        <a:bodyPr/>
        <a:lstStyle/>
        <a:p>
          <a:r>
            <a:rPr lang="ru-RU" b="1" dirty="0">
              <a:solidFill>
                <a:schemeClr val="tx1"/>
              </a:solidFill>
            </a:rPr>
            <a:t>2</a:t>
          </a:r>
        </a:p>
      </dgm:t>
    </dgm:pt>
    <dgm:pt modelId="{F5600E26-4003-48FB-8AD9-ACE7B23AAD7C}" type="parTrans" cxnId="{A6AC1A21-EF67-426E-BC46-FDE8610808B2}">
      <dgm:prSet/>
      <dgm:spPr/>
      <dgm:t>
        <a:bodyPr/>
        <a:lstStyle/>
        <a:p>
          <a:endParaRPr lang="ru-RU"/>
        </a:p>
      </dgm:t>
    </dgm:pt>
    <dgm:pt modelId="{CE78655C-F746-499A-8E60-5E2D522D19D6}" type="sibTrans" cxnId="{A6AC1A21-EF67-426E-BC46-FDE8610808B2}">
      <dgm:prSet/>
      <dgm:spPr/>
      <dgm:t>
        <a:bodyPr/>
        <a:lstStyle/>
        <a:p>
          <a:endParaRPr lang="ru-RU"/>
        </a:p>
      </dgm:t>
    </dgm:pt>
    <dgm:pt modelId="{8C0A0C55-15BC-4B0E-922A-64376A2CD884}">
      <dgm:prSet phldrT="[Текст]" custT="1"/>
      <dgm:spPr>
        <a:ln>
          <a:solidFill>
            <a:schemeClr val="accent6"/>
          </a:solidFill>
        </a:ln>
      </dgm:spPr>
      <dgm:t>
        <a:bodyPr/>
        <a:lstStyle/>
        <a:p>
          <a:r>
            <a:rPr lang="ru-RU" sz="1800" dirty="0">
              <a:solidFill>
                <a:schemeClr val="accent6"/>
              </a:solidFill>
            </a:rPr>
            <a:t>Эргометрия</a:t>
          </a:r>
          <a:r>
            <a:rPr lang="en-US" sz="1800" dirty="0">
              <a:solidFill>
                <a:schemeClr val="accent6"/>
              </a:solidFill>
            </a:rPr>
            <a:t> (</a:t>
          </a:r>
          <a:r>
            <a:rPr lang="ru-RU" sz="1800" dirty="0">
              <a:solidFill>
                <a:schemeClr val="accent6"/>
              </a:solidFill>
            </a:rPr>
            <a:t>ВЭМ</a:t>
          </a:r>
          <a:r>
            <a:rPr lang="ru-RU" sz="1800" dirty="0"/>
            <a:t>) : </a:t>
          </a:r>
          <a:r>
            <a:rPr lang="ru-RU" sz="1800" dirty="0">
              <a:solidFill>
                <a:schemeClr val="accent6"/>
              </a:solidFill>
            </a:rPr>
            <a:t>велоэргометр</a:t>
          </a:r>
        </a:p>
      </dgm:t>
    </dgm:pt>
    <dgm:pt modelId="{8B345E64-4C63-4B9D-BEA6-14A6B9AFB0AF}" type="parTrans" cxnId="{823C292E-08E5-4406-93F8-0BB2F9CAB16A}">
      <dgm:prSet/>
      <dgm:spPr/>
      <dgm:t>
        <a:bodyPr/>
        <a:lstStyle/>
        <a:p>
          <a:endParaRPr lang="ru-RU"/>
        </a:p>
      </dgm:t>
    </dgm:pt>
    <dgm:pt modelId="{CA5F3977-CC31-42C5-9D5A-A087AEFD8CEA}" type="sibTrans" cxnId="{823C292E-08E5-4406-93F8-0BB2F9CAB16A}">
      <dgm:prSet/>
      <dgm:spPr/>
      <dgm:t>
        <a:bodyPr/>
        <a:lstStyle/>
        <a:p>
          <a:endParaRPr lang="ru-RU"/>
        </a:p>
      </dgm:t>
    </dgm:pt>
    <dgm:pt modelId="{32B5FE18-8BAA-4768-9A37-5DD61148B521}">
      <dgm:prSet phldrT="[Текст]"/>
      <dgm:spPr>
        <a:solidFill>
          <a:srgbClr val="92D050"/>
        </a:solidFill>
      </dgm:spPr>
      <dgm:t>
        <a:bodyPr/>
        <a:lstStyle/>
        <a:p>
          <a:r>
            <a:rPr lang="ru-RU" b="1" dirty="0">
              <a:solidFill>
                <a:schemeClr val="tx1"/>
              </a:solidFill>
            </a:rPr>
            <a:t>3</a:t>
          </a:r>
        </a:p>
      </dgm:t>
    </dgm:pt>
    <dgm:pt modelId="{FC2B4C74-361E-44B6-A0FD-D8A70D2C35D6}" type="parTrans" cxnId="{CA1FCA1A-D95C-4FC6-928D-61C112D3B8A7}">
      <dgm:prSet/>
      <dgm:spPr/>
      <dgm:t>
        <a:bodyPr/>
        <a:lstStyle/>
        <a:p>
          <a:endParaRPr lang="ru-RU"/>
        </a:p>
      </dgm:t>
    </dgm:pt>
    <dgm:pt modelId="{684D552C-D1AB-4963-95D0-73A993CEB1FA}" type="sibTrans" cxnId="{CA1FCA1A-D95C-4FC6-928D-61C112D3B8A7}">
      <dgm:prSet/>
      <dgm:spPr/>
      <dgm:t>
        <a:bodyPr/>
        <a:lstStyle/>
        <a:p>
          <a:endParaRPr lang="ru-RU"/>
        </a:p>
      </dgm:t>
    </dgm:pt>
    <dgm:pt modelId="{EA6C81E0-CEF2-4331-996B-849737E18ECA}">
      <dgm:prSet phldrT="[Текст]" custT="1"/>
      <dgm:spPr>
        <a:ln>
          <a:solidFill>
            <a:schemeClr val="accent6"/>
          </a:solidFill>
        </a:ln>
      </dgm:spPr>
      <dgm:t>
        <a:bodyPr/>
        <a:lstStyle/>
        <a:p>
          <a:r>
            <a:rPr lang="ru-RU" sz="1800" dirty="0">
              <a:solidFill>
                <a:schemeClr val="accent6"/>
              </a:solidFill>
            </a:rPr>
            <a:t>Максимальное потребление кислорода (МПК) : газоанализатор</a:t>
          </a:r>
        </a:p>
      </dgm:t>
    </dgm:pt>
    <dgm:pt modelId="{E2FB789F-CE68-48C4-880A-96F1F6D7A7F0}" type="parTrans" cxnId="{BAAE7340-2A69-406A-AF25-A4AEB4E95F4D}">
      <dgm:prSet/>
      <dgm:spPr/>
      <dgm:t>
        <a:bodyPr/>
        <a:lstStyle/>
        <a:p>
          <a:endParaRPr lang="ru-RU"/>
        </a:p>
      </dgm:t>
    </dgm:pt>
    <dgm:pt modelId="{675AF572-B22C-4ACD-83C0-F64CF888E70F}" type="sibTrans" cxnId="{BAAE7340-2A69-406A-AF25-A4AEB4E95F4D}">
      <dgm:prSet/>
      <dgm:spPr/>
      <dgm:t>
        <a:bodyPr/>
        <a:lstStyle/>
        <a:p>
          <a:endParaRPr lang="ru-RU"/>
        </a:p>
      </dgm:t>
    </dgm:pt>
    <dgm:pt modelId="{90FCE2E4-BB4F-4E9A-B7CB-ED3D94ABC134}">
      <dgm:prSet phldrT="[Текст]"/>
      <dgm:spPr>
        <a:solidFill>
          <a:srgbClr val="92D050"/>
        </a:solidFill>
      </dgm:spPr>
      <dgm:t>
        <a:bodyPr/>
        <a:lstStyle/>
        <a:p>
          <a:r>
            <a:rPr lang="ru-RU" b="1" dirty="0">
              <a:solidFill>
                <a:schemeClr val="tx1"/>
              </a:solidFill>
            </a:rPr>
            <a:t>4</a:t>
          </a:r>
        </a:p>
      </dgm:t>
    </dgm:pt>
    <dgm:pt modelId="{7597FCF2-08A7-483D-8C5F-043A065E007F}" type="parTrans" cxnId="{8BF56AED-B0A7-4952-8E0D-C76424E203B7}">
      <dgm:prSet/>
      <dgm:spPr/>
      <dgm:t>
        <a:bodyPr/>
        <a:lstStyle/>
        <a:p>
          <a:endParaRPr lang="ru-RU"/>
        </a:p>
      </dgm:t>
    </dgm:pt>
    <dgm:pt modelId="{8DE126B8-024D-417F-B59D-A7808D2D4ED1}" type="sibTrans" cxnId="{8BF56AED-B0A7-4952-8E0D-C76424E203B7}">
      <dgm:prSet/>
      <dgm:spPr/>
      <dgm:t>
        <a:bodyPr/>
        <a:lstStyle/>
        <a:p>
          <a:endParaRPr lang="ru-RU"/>
        </a:p>
      </dgm:t>
    </dgm:pt>
    <dgm:pt modelId="{3BD34778-9260-4078-9530-16802B2E7F83}">
      <dgm:prSet custT="1"/>
      <dgm:spPr>
        <a:ln>
          <a:solidFill>
            <a:schemeClr val="accent6"/>
          </a:solidFill>
        </a:ln>
      </dgm:spPr>
      <dgm:t>
        <a:bodyPr/>
        <a:lstStyle/>
        <a:p>
          <a:r>
            <a:rPr lang="ru-RU" sz="1800" b="0" i="0" dirty="0">
              <a:solidFill>
                <a:schemeClr val="accent6"/>
              </a:solidFill>
            </a:rPr>
            <a:t>Биохимический анализ крови: биохимическая лаборатория</a:t>
          </a:r>
          <a:endParaRPr lang="ru-RU" sz="1800" b="0" dirty="0">
            <a:solidFill>
              <a:schemeClr val="accent6"/>
            </a:solidFill>
          </a:endParaRPr>
        </a:p>
      </dgm:t>
    </dgm:pt>
    <dgm:pt modelId="{471DDC03-A780-4ED1-B319-3A936F2B4DB2}" type="parTrans" cxnId="{655B3666-49AA-41D4-8CEC-9603B540687F}">
      <dgm:prSet/>
      <dgm:spPr/>
      <dgm:t>
        <a:bodyPr/>
        <a:lstStyle/>
        <a:p>
          <a:endParaRPr lang="ru-RU"/>
        </a:p>
      </dgm:t>
    </dgm:pt>
    <dgm:pt modelId="{3A24D24E-A0C6-4B67-875B-F7FB7E6E9527}" type="sibTrans" cxnId="{655B3666-49AA-41D4-8CEC-9603B540687F}">
      <dgm:prSet/>
      <dgm:spPr/>
      <dgm:t>
        <a:bodyPr/>
        <a:lstStyle/>
        <a:p>
          <a:endParaRPr lang="ru-RU"/>
        </a:p>
      </dgm:t>
    </dgm:pt>
    <dgm:pt modelId="{4478B398-1C6D-4EAB-BA9E-DA4F86C65D76}">
      <dgm:prSet phldrT="[Текст]"/>
      <dgm:spPr>
        <a:solidFill>
          <a:srgbClr val="92D050"/>
        </a:solidFill>
      </dgm:spPr>
      <dgm:t>
        <a:bodyPr/>
        <a:lstStyle/>
        <a:p>
          <a:r>
            <a:rPr lang="ru-RU" b="1" dirty="0">
              <a:solidFill>
                <a:schemeClr val="tx1"/>
              </a:solidFill>
            </a:rPr>
            <a:t>6</a:t>
          </a:r>
        </a:p>
      </dgm:t>
    </dgm:pt>
    <dgm:pt modelId="{B0CE7C12-1BC7-4F78-8656-B455F6534411}" type="parTrans" cxnId="{95EF1643-93AF-4F2A-8314-3E0EFAD6C8C4}">
      <dgm:prSet/>
      <dgm:spPr/>
      <dgm:t>
        <a:bodyPr/>
        <a:lstStyle/>
        <a:p>
          <a:endParaRPr lang="ru-RU"/>
        </a:p>
      </dgm:t>
    </dgm:pt>
    <dgm:pt modelId="{6B1A7347-5CFE-47FD-A763-04ADB52530A4}" type="sibTrans" cxnId="{95EF1643-93AF-4F2A-8314-3E0EFAD6C8C4}">
      <dgm:prSet/>
      <dgm:spPr/>
      <dgm:t>
        <a:bodyPr/>
        <a:lstStyle/>
        <a:p>
          <a:endParaRPr lang="ru-RU"/>
        </a:p>
      </dgm:t>
    </dgm:pt>
    <dgm:pt modelId="{4ED24B1F-CCD7-41E4-AEAD-946D476DF349}">
      <dgm:prSet custT="1"/>
      <dgm:spPr>
        <a:ln>
          <a:solidFill>
            <a:schemeClr val="accent6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>
              <a:solidFill>
                <a:schemeClr val="accent6"/>
              </a:solidFill>
            </a:rPr>
            <a:t>Вариабельность сердечного ритма и его спектральный анализ: «Опека», электрокардиограф</a:t>
          </a:r>
        </a:p>
        <a:p>
          <a:endParaRPr lang="ru-RU" sz="1800" dirty="0">
            <a:solidFill>
              <a:schemeClr val="accent6"/>
            </a:solidFill>
          </a:endParaRPr>
        </a:p>
      </dgm:t>
    </dgm:pt>
    <dgm:pt modelId="{709254B1-1ACB-423D-83FD-802318DF5E42}" type="parTrans" cxnId="{A2E292C5-9C7A-4893-921A-CE0C06BB9F05}">
      <dgm:prSet/>
      <dgm:spPr/>
      <dgm:t>
        <a:bodyPr/>
        <a:lstStyle/>
        <a:p>
          <a:endParaRPr lang="ru-RU"/>
        </a:p>
      </dgm:t>
    </dgm:pt>
    <dgm:pt modelId="{B588A44F-9442-4235-A4C6-EDBBCDE25E80}" type="sibTrans" cxnId="{A2E292C5-9C7A-4893-921A-CE0C06BB9F05}">
      <dgm:prSet/>
      <dgm:spPr/>
      <dgm:t>
        <a:bodyPr/>
        <a:lstStyle/>
        <a:p>
          <a:endParaRPr lang="ru-RU"/>
        </a:p>
      </dgm:t>
    </dgm:pt>
    <dgm:pt modelId="{55878C6C-25C1-4D75-B120-6EAE7D9F037C}" type="pres">
      <dgm:prSet presAssocID="{80EF1675-3F5F-4119-A2B7-60587A57F1AC}" presName="linearFlow" presStyleCnt="0">
        <dgm:presLayoutVars>
          <dgm:dir/>
          <dgm:animLvl val="lvl"/>
          <dgm:resizeHandles val="exact"/>
        </dgm:presLayoutVars>
      </dgm:prSet>
      <dgm:spPr/>
    </dgm:pt>
    <dgm:pt modelId="{0925571A-18AE-4BFF-9483-BB551027086F}" type="pres">
      <dgm:prSet presAssocID="{F2B0F20B-A1C4-4AE6-AFE5-B88AD8E42D9D}" presName="composite" presStyleCnt="0"/>
      <dgm:spPr/>
    </dgm:pt>
    <dgm:pt modelId="{7F15013C-49F7-4B76-A9B0-054DE992D836}" type="pres">
      <dgm:prSet presAssocID="{F2B0F20B-A1C4-4AE6-AFE5-B88AD8E42D9D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25A183F4-F709-45C4-B7AF-44450B297442}" type="pres">
      <dgm:prSet presAssocID="{F2B0F20B-A1C4-4AE6-AFE5-B88AD8E42D9D}" presName="descendantText" presStyleLbl="alignAcc1" presStyleIdx="0" presStyleCnt="5" custScaleY="100000">
        <dgm:presLayoutVars>
          <dgm:bulletEnabled val="1"/>
        </dgm:presLayoutVars>
      </dgm:prSet>
      <dgm:spPr/>
    </dgm:pt>
    <dgm:pt modelId="{5EEC17F7-32E2-4FF7-9517-FE6EB7EC6207}" type="pres">
      <dgm:prSet presAssocID="{96C2CAAE-7F6D-4D5D-8A77-B4750FCBADE4}" presName="sp" presStyleCnt="0"/>
      <dgm:spPr/>
    </dgm:pt>
    <dgm:pt modelId="{2973A40C-5DBE-486D-83A1-C961B2CC1249}" type="pres">
      <dgm:prSet presAssocID="{152C67A2-C061-4BEF-A90A-C93F866DB295}" presName="composite" presStyleCnt="0"/>
      <dgm:spPr/>
    </dgm:pt>
    <dgm:pt modelId="{A4F40E44-154C-411F-8295-FD17426D452B}" type="pres">
      <dgm:prSet presAssocID="{152C67A2-C061-4BEF-A90A-C93F866DB295}" presName="parentText" presStyleLbl="alignNode1" presStyleIdx="1" presStyleCnt="5" custLinFactNeighborX="-20837" custLinFactNeighborY="-488">
        <dgm:presLayoutVars>
          <dgm:chMax val="1"/>
          <dgm:bulletEnabled val="1"/>
        </dgm:presLayoutVars>
      </dgm:prSet>
      <dgm:spPr/>
    </dgm:pt>
    <dgm:pt modelId="{273E7C41-81EA-477E-9170-7D9EDD0468A1}" type="pres">
      <dgm:prSet presAssocID="{152C67A2-C061-4BEF-A90A-C93F866DB295}" presName="descendantText" presStyleLbl="alignAcc1" presStyleIdx="1" presStyleCnt="5" custLinFactNeighborX="597" custLinFactNeighborY="-2318">
        <dgm:presLayoutVars>
          <dgm:bulletEnabled val="1"/>
        </dgm:presLayoutVars>
      </dgm:prSet>
      <dgm:spPr/>
    </dgm:pt>
    <dgm:pt modelId="{F9582DD5-6233-44C0-933A-29C7AF64D74B}" type="pres">
      <dgm:prSet presAssocID="{CE78655C-F746-499A-8E60-5E2D522D19D6}" presName="sp" presStyleCnt="0"/>
      <dgm:spPr/>
    </dgm:pt>
    <dgm:pt modelId="{34ABB7FA-4AAA-4B00-B8FE-85758B41F3B2}" type="pres">
      <dgm:prSet presAssocID="{32B5FE18-8BAA-4768-9A37-5DD61148B521}" presName="composite" presStyleCnt="0"/>
      <dgm:spPr/>
    </dgm:pt>
    <dgm:pt modelId="{72A48B6C-1AB9-4918-8318-0B964788DAAC}" type="pres">
      <dgm:prSet presAssocID="{32B5FE18-8BAA-4768-9A37-5DD61148B521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E72E0C6E-FB52-4ED7-B31D-2ADBAFBA2A6E}" type="pres">
      <dgm:prSet presAssocID="{32B5FE18-8BAA-4768-9A37-5DD61148B521}" presName="descendantText" presStyleLbl="alignAcc1" presStyleIdx="2" presStyleCnt="5" custLinFactNeighborX="-75" custLinFactNeighborY="-3955">
        <dgm:presLayoutVars>
          <dgm:bulletEnabled val="1"/>
        </dgm:presLayoutVars>
      </dgm:prSet>
      <dgm:spPr/>
    </dgm:pt>
    <dgm:pt modelId="{4E958DC9-9A8D-4209-AE86-8C920048729F}" type="pres">
      <dgm:prSet presAssocID="{684D552C-D1AB-4963-95D0-73A993CEB1FA}" presName="sp" presStyleCnt="0"/>
      <dgm:spPr/>
    </dgm:pt>
    <dgm:pt modelId="{7995AA73-7707-40D6-82CC-733637E0D523}" type="pres">
      <dgm:prSet presAssocID="{90FCE2E4-BB4F-4E9A-B7CB-ED3D94ABC134}" presName="composite" presStyleCnt="0"/>
      <dgm:spPr/>
    </dgm:pt>
    <dgm:pt modelId="{AAB2BB0A-F839-4BEF-8CD5-44F2C268546E}" type="pres">
      <dgm:prSet presAssocID="{90FCE2E4-BB4F-4E9A-B7CB-ED3D94ABC134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04FDF505-A842-4D13-8A59-9A41C7992BB3}" type="pres">
      <dgm:prSet presAssocID="{90FCE2E4-BB4F-4E9A-B7CB-ED3D94ABC134}" presName="descendantText" presStyleLbl="alignAcc1" presStyleIdx="3" presStyleCnt="5">
        <dgm:presLayoutVars>
          <dgm:bulletEnabled val="1"/>
        </dgm:presLayoutVars>
      </dgm:prSet>
      <dgm:spPr/>
    </dgm:pt>
    <dgm:pt modelId="{613DEDCB-8BB3-4F79-816B-C2B1880F3B64}" type="pres">
      <dgm:prSet presAssocID="{8DE126B8-024D-417F-B59D-A7808D2D4ED1}" presName="sp" presStyleCnt="0"/>
      <dgm:spPr/>
    </dgm:pt>
    <dgm:pt modelId="{9C166671-7FBE-4D82-B27C-715FE88B6D1C}" type="pres">
      <dgm:prSet presAssocID="{4478B398-1C6D-4EAB-BA9E-DA4F86C65D76}" presName="composite" presStyleCnt="0"/>
      <dgm:spPr/>
    </dgm:pt>
    <dgm:pt modelId="{854ADE37-0DCA-4247-9752-82428FF3BF49}" type="pres">
      <dgm:prSet presAssocID="{4478B398-1C6D-4EAB-BA9E-DA4F86C65D76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C8C49F56-AF07-4CFC-8242-BBC52F041510}" type="pres">
      <dgm:prSet presAssocID="{4478B398-1C6D-4EAB-BA9E-DA4F86C65D76}" presName="descendantText" presStyleLbl="alignAcc1" presStyleIdx="4" presStyleCnt="5" custScaleY="143502">
        <dgm:presLayoutVars>
          <dgm:bulletEnabled val="1"/>
        </dgm:presLayoutVars>
      </dgm:prSet>
      <dgm:spPr/>
    </dgm:pt>
  </dgm:ptLst>
  <dgm:cxnLst>
    <dgm:cxn modelId="{3C357807-0288-451E-8668-1DC3F2D14D3B}" type="presOf" srcId="{EA6C81E0-CEF2-4331-996B-849737E18ECA}" destId="{E72E0C6E-FB52-4ED7-B31D-2ADBAFBA2A6E}" srcOrd="0" destOrd="0" presId="urn:microsoft.com/office/officeart/2005/8/layout/chevron2"/>
    <dgm:cxn modelId="{CA1FCA1A-D95C-4FC6-928D-61C112D3B8A7}" srcId="{80EF1675-3F5F-4119-A2B7-60587A57F1AC}" destId="{32B5FE18-8BAA-4768-9A37-5DD61148B521}" srcOrd="2" destOrd="0" parTransId="{FC2B4C74-361E-44B6-A0FD-D8A70D2C35D6}" sibTransId="{684D552C-D1AB-4963-95D0-73A993CEB1FA}"/>
    <dgm:cxn modelId="{9C699926-8447-46D7-A7F3-BD855D5E3339}" type="presOf" srcId="{152C67A2-C061-4BEF-A90A-C93F866DB295}" destId="{A4F40E44-154C-411F-8295-FD17426D452B}" srcOrd="0" destOrd="0" presId="urn:microsoft.com/office/officeart/2005/8/layout/chevron2"/>
    <dgm:cxn modelId="{95EF1643-93AF-4F2A-8314-3E0EFAD6C8C4}" srcId="{80EF1675-3F5F-4119-A2B7-60587A57F1AC}" destId="{4478B398-1C6D-4EAB-BA9E-DA4F86C65D76}" srcOrd="4" destOrd="0" parTransId="{B0CE7C12-1BC7-4F78-8656-B455F6534411}" sibTransId="{6B1A7347-5CFE-47FD-A763-04ADB52530A4}"/>
    <dgm:cxn modelId="{A6AC1A21-EF67-426E-BC46-FDE8610808B2}" srcId="{80EF1675-3F5F-4119-A2B7-60587A57F1AC}" destId="{152C67A2-C061-4BEF-A90A-C93F866DB295}" srcOrd="1" destOrd="0" parTransId="{F5600E26-4003-48FB-8AD9-ACE7B23AAD7C}" sibTransId="{CE78655C-F746-499A-8E60-5E2D522D19D6}"/>
    <dgm:cxn modelId="{A2E292C5-9C7A-4893-921A-CE0C06BB9F05}" srcId="{4478B398-1C6D-4EAB-BA9E-DA4F86C65D76}" destId="{4ED24B1F-CCD7-41E4-AEAD-946D476DF349}" srcOrd="0" destOrd="0" parTransId="{709254B1-1ACB-423D-83FD-802318DF5E42}" sibTransId="{B588A44F-9442-4235-A4C6-EDBBCDE25E80}"/>
    <dgm:cxn modelId="{12450259-FEA8-4B48-918E-C90D2921A040}" type="presOf" srcId="{32B5FE18-8BAA-4768-9A37-5DD61148B521}" destId="{72A48B6C-1AB9-4918-8318-0B964788DAAC}" srcOrd="0" destOrd="0" presId="urn:microsoft.com/office/officeart/2005/8/layout/chevron2"/>
    <dgm:cxn modelId="{29C7215B-5E56-4E49-80C4-4C84FB0E9326}" type="presOf" srcId="{F2B0F20B-A1C4-4AE6-AFE5-B88AD8E42D9D}" destId="{7F15013C-49F7-4B76-A9B0-054DE992D836}" srcOrd="0" destOrd="0" presId="urn:microsoft.com/office/officeart/2005/8/layout/chevron2"/>
    <dgm:cxn modelId="{823C292E-08E5-4406-93F8-0BB2F9CAB16A}" srcId="{152C67A2-C061-4BEF-A90A-C93F866DB295}" destId="{8C0A0C55-15BC-4B0E-922A-64376A2CD884}" srcOrd="0" destOrd="0" parTransId="{8B345E64-4C63-4B9D-BEA6-14A6B9AFB0AF}" sibTransId="{CA5F3977-CC31-42C5-9D5A-A087AEFD8CEA}"/>
    <dgm:cxn modelId="{D22F8627-DA80-4148-8A71-FA077BBD09B9}" type="presOf" srcId="{4ED24B1F-CCD7-41E4-AEAD-946D476DF349}" destId="{C8C49F56-AF07-4CFC-8242-BBC52F041510}" srcOrd="0" destOrd="0" presId="urn:microsoft.com/office/officeart/2005/8/layout/chevron2"/>
    <dgm:cxn modelId="{A076228C-92D9-4CD1-A0FE-A35E4F39FF85}" type="presOf" srcId="{90FCE2E4-BB4F-4E9A-B7CB-ED3D94ABC134}" destId="{AAB2BB0A-F839-4BEF-8CD5-44F2C268546E}" srcOrd="0" destOrd="0" presId="urn:microsoft.com/office/officeart/2005/8/layout/chevron2"/>
    <dgm:cxn modelId="{5914831B-0564-4DB4-99E7-608E1AB79F8A}" srcId="{F2B0F20B-A1C4-4AE6-AFE5-B88AD8E42D9D}" destId="{1677A9F2-28E2-40D7-8359-CF88F4BE2645}" srcOrd="0" destOrd="0" parTransId="{4C5D6EA2-51B4-49FC-ABFC-195A0C573F04}" sibTransId="{8E351E9F-6EFD-4D0D-9882-B6F01E2D6F40}"/>
    <dgm:cxn modelId="{DC0A8FB7-B3AF-4DCF-A0E8-A11CD28BD10D}" type="presOf" srcId="{8C0A0C55-15BC-4B0E-922A-64376A2CD884}" destId="{273E7C41-81EA-477E-9170-7D9EDD0468A1}" srcOrd="0" destOrd="0" presId="urn:microsoft.com/office/officeart/2005/8/layout/chevron2"/>
    <dgm:cxn modelId="{A1535E66-D4DF-4E6C-AADA-3DD4A27A9C6E}" srcId="{80EF1675-3F5F-4119-A2B7-60587A57F1AC}" destId="{F2B0F20B-A1C4-4AE6-AFE5-B88AD8E42D9D}" srcOrd="0" destOrd="0" parTransId="{BD1F896F-1C5E-404A-946B-88FB7F51F8F5}" sibTransId="{96C2CAAE-7F6D-4D5D-8A77-B4750FCBADE4}"/>
    <dgm:cxn modelId="{8BF56AED-B0A7-4952-8E0D-C76424E203B7}" srcId="{80EF1675-3F5F-4119-A2B7-60587A57F1AC}" destId="{90FCE2E4-BB4F-4E9A-B7CB-ED3D94ABC134}" srcOrd="3" destOrd="0" parTransId="{7597FCF2-08A7-483D-8C5F-043A065E007F}" sibTransId="{8DE126B8-024D-417F-B59D-A7808D2D4ED1}"/>
    <dgm:cxn modelId="{655B3666-49AA-41D4-8CEC-9603B540687F}" srcId="{90FCE2E4-BB4F-4E9A-B7CB-ED3D94ABC134}" destId="{3BD34778-9260-4078-9530-16802B2E7F83}" srcOrd="0" destOrd="0" parTransId="{471DDC03-A780-4ED1-B319-3A936F2B4DB2}" sibTransId="{3A24D24E-A0C6-4B67-875B-F7FB7E6E9527}"/>
    <dgm:cxn modelId="{D6CA9541-D412-4C6E-9410-7A7C4AC62967}" type="presOf" srcId="{1677A9F2-28E2-40D7-8359-CF88F4BE2645}" destId="{25A183F4-F709-45C4-B7AF-44450B297442}" srcOrd="0" destOrd="0" presId="urn:microsoft.com/office/officeart/2005/8/layout/chevron2"/>
    <dgm:cxn modelId="{21F98ED8-555F-4591-BEC4-2A963B915188}" type="presOf" srcId="{4478B398-1C6D-4EAB-BA9E-DA4F86C65D76}" destId="{854ADE37-0DCA-4247-9752-82428FF3BF49}" srcOrd="0" destOrd="0" presId="urn:microsoft.com/office/officeart/2005/8/layout/chevron2"/>
    <dgm:cxn modelId="{BAAE7340-2A69-406A-AF25-A4AEB4E95F4D}" srcId="{32B5FE18-8BAA-4768-9A37-5DD61148B521}" destId="{EA6C81E0-CEF2-4331-996B-849737E18ECA}" srcOrd="0" destOrd="0" parTransId="{E2FB789F-CE68-48C4-880A-96F1F6D7A7F0}" sibTransId="{675AF572-B22C-4ACD-83C0-F64CF888E70F}"/>
    <dgm:cxn modelId="{42D87C7D-EAAF-4F98-A11E-E1FB64F87B31}" type="presOf" srcId="{80EF1675-3F5F-4119-A2B7-60587A57F1AC}" destId="{55878C6C-25C1-4D75-B120-6EAE7D9F037C}" srcOrd="0" destOrd="0" presId="urn:microsoft.com/office/officeart/2005/8/layout/chevron2"/>
    <dgm:cxn modelId="{A9EBAD99-DBA8-4BFA-9103-3D03CF0E0084}" type="presOf" srcId="{3BD34778-9260-4078-9530-16802B2E7F83}" destId="{04FDF505-A842-4D13-8A59-9A41C7992BB3}" srcOrd="0" destOrd="0" presId="urn:microsoft.com/office/officeart/2005/8/layout/chevron2"/>
    <dgm:cxn modelId="{CF23CA36-2D65-4C7F-85FB-0493AE1D3F5E}" type="presParOf" srcId="{55878C6C-25C1-4D75-B120-6EAE7D9F037C}" destId="{0925571A-18AE-4BFF-9483-BB551027086F}" srcOrd="0" destOrd="0" presId="urn:microsoft.com/office/officeart/2005/8/layout/chevron2"/>
    <dgm:cxn modelId="{50B76C23-A5D0-48CB-93FB-F8DEE7B2E296}" type="presParOf" srcId="{0925571A-18AE-4BFF-9483-BB551027086F}" destId="{7F15013C-49F7-4B76-A9B0-054DE992D836}" srcOrd="0" destOrd="0" presId="urn:microsoft.com/office/officeart/2005/8/layout/chevron2"/>
    <dgm:cxn modelId="{C9D8DB5A-8943-44F1-92E8-A147066487F1}" type="presParOf" srcId="{0925571A-18AE-4BFF-9483-BB551027086F}" destId="{25A183F4-F709-45C4-B7AF-44450B297442}" srcOrd="1" destOrd="0" presId="urn:microsoft.com/office/officeart/2005/8/layout/chevron2"/>
    <dgm:cxn modelId="{A2F06C85-75E7-489D-9FE1-4DBAA93051F2}" type="presParOf" srcId="{55878C6C-25C1-4D75-B120-6EAE7D9F037C}" destId="{5EEC17F7-32E2-4FF7-9517-FE6EB7EC6207}" srcOrd="1" destOrd="0" presId="urn:microsoft.com/office/officeart/2005/8/layout/chevron2"/>
    <dgm:cxn modelId="{03ADCB82-99C5-432D-BABF-5ADBCA8D834F}" type="presParOf" srcId="{55878C6C-25C1-4D75-B120-6EAE7D9F037C}" destId="{2973A40C-5DBE-486D-83A1-C961B2CC1249}" srcOrd="2" destOrd="0" presId="urn:microsoft.com/office/officeart/2005/8/layout/chevron2"/>
    <dgm:cxn modelId="{BB730D0A-C141-4855-92C3-6A6F2C30F741}" type="presParOf" srcId="{2973A40C-5DBE-486D-83A1-C961B2CC1249}" destId="{A4F40E44-154C-411F-8295-FD17426D452B}" srcOrd="0" destOrd="0" presId="urn:microsoft.com/office/officeart/2005/8/layout/chevron2"/>
    <dgm:cxn modelId="{DD1B15DB-20E5-4ADC-BD98-B736E29C8AB1}" type="presParOf" srcId="{2973A40C-5DBE-486D-83A1-C961B2CC1249}" destId="{273E7C41-81EA-477E-9170-7D9EDD0468A1}" srcOrd="1" destOrd="0" presId="urn:microsoft.com/office/officeart/2005/8/layout/chevron2"/>
    <dgm:cxn modelId="{EE5E0621-5151-4941-ABE8-E1E5676DF6B3}" type="presParOf" srcId="{55878C6C-25C1-4D75-B120-6EAE7D9F037C}" destId="{F9582DD5-6233-44C0-933A-29C7AF64D74B}" srcOrd="3" destOrd="0" presId="urn:microsoft.com/office/officeart/2005/8/layout/chevron2"/>
    <dgm:cxn modelId="{1B1D2F0C-CC9B-4CA3-8A48-822C38A7288B}" type="presParOf" srcId="{55878C6C-25C1-4D75-B120-6EAE7D9F037C}" destId="{34ABB7FA-4AAA-4B00-B8FE-85758B41F3B2}" srcOrd="4" destOrd="0" presId="urn:microsoft.com/office/officeart/2005/8/layout/chevron2"/>
    <dgm:cxn modelId="{6D8B59BE-9207-4CAE-9A10-7E8767132C25}" type="presParOf" srcId="{34ABB7FA-4AAA-4B00-B8FE-85758B41F3B2}" destId="{72A48B6C-1AB9-4918-8318-0B964788DAAC}" srcOrd="0" destOrd="0" presId="urn:microsoft.com/office/officeart/2005/8/layout/chevron2"/>
    <dgm:cxn modelId="{C577B361-E00F-48B6-94D7-A0DCA30A0E18}" type="presParOf" srcId="{34ABB7FA-4AAA-4B00-B8FE-85758B41F3B2}" destId="{E72E0C6E-FB52-4ED7-B31D-2ADBAFBA2A6E}" srcOrd="1" destOrd="0" presId="urn:microsoft.com/office/officeart/2005/8/layout/chevron2"/>
    <dgm:cxn modelId="{E34DF503-4EE7-4C6B-A5BB-3C70DC813AC5}" type="presParOf" srcId="{55878C6C-25C1-4D75-B120-6EAE7D9F037C}" destId="{4E958DC9-9A8D-4209-AE86-8C920048729F}" srcOrd="5" destOrd="0" presId="urn:microsoft.com/office/officeart/2005/8/layout/chevron2"/>
    <dgm:cxn modelId="{5430187B-81E3-4DA0-896E-2C175FE646B9}" type="presParOf" srcId="{55878C6C-25C1-4D75-B120-6EAE7D9F037C}" destId="{7995AA73-7707-40D6-82CC-733637E0D523}" srcOrd="6" destOrd="0" presId="urn:microsoft.com/office/officeart/2005/8/layout/chevron2"/>
    <dgm:cxn modelId="{AF787CC0-AE10-462C-8FE5-5A432563F2B1}" type="presParOf" srcId="{7995AA73-7707-40D6-82CC-733637E0D523}" destId="{AAB2BB0A-F839-4BEF-8CD5-44F2C268546E}" srcOrd="0" destOrd="0" presId="urn:microsoft.com/office/officeart/2005/8/layout/chevron2"/>
    <dgm:cxn modelId="{B30CE716-F809-4F06-80C3-9EE411A7582A}" type="presParOf" srcId="{7995AA73-7707-40D6-82CC-733637E0D523}" destId="{04FDF505-A842-4D13-8A59-9A41C7992BB3}" srcOrd="1" destOrd="0" presId="urn:microsoft.com/office/officeart/2005/8/layout/chevron2"/>
    <dgm:cxn modelId="{E0A3DC13-D955-47AE-8459-2FEE3CE88C50}" type="presParOf" srcId="{55878C6C-25C1-4D75-B120-6EAE7D9F037C}" destId="{613DEDCB-8BB3-4F79-816B-C2B1880F3B64}" srcOrd="7" destOrd="0" presId="urn:microsoft.com/office/officeart/2005/8/layout/chevron2"/>
    <dgm:cxn modelId="{24DDAD4B-BF04-4146-9552-4B16BDD15DF3}" type="presParOf" srcId="{55878C6C-25C1-4D75-B120-6EAE7D9F037C}" destId="{9C166671-7FBE-4D82-B27C-715FE88B6D1C}" srcOrd="8" destOrd="0" presId="urn:microsoft.com/office/officeart/2005/8/layout/chevron2"/>
    <dgm:cxn modelId="{B0BA4CE0-7B0C-46A7-BF16-DA1F28A32DA1}" type="presParOf" srcId="{9C166671-7FBE-4D82-B27C-715FE88B6D1C}" destId="{854ADE37-0DCA-4247-9752-82428FF3BF49}" srcOrd="0" destOrd="0" presId="urn:microsoft.com/office/officeart/2005/8/layout/chevron2"/>
    <dgm:cxn modelId="{1EE0107E-13F9-4A07-86BE-C99C28E72BD4}" type="presParOf" srcId="{9C166671-7FBE-4D82-B27C-715FE88B6D1C}" destId="{C8C49F56-AF07-4CFC-8242-BBC52F04151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EF1675-3F5F-4119-A2B7-60587A57F1AC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2C67A2-C061-4BEF-A90A-C93F866DB295}">
      <dgm:prSet phldrT="[Текст]"/>
      <dgm:spPr>
        <a:solidFill>
          <a:srgbClr val="92D050"/>
        </a:solidFill>
      </dgm:spPr>
      <dgm:t>
        <a:bodyPr/>
        <a:lstStyle/>
        <a:p>
          <a:r>
            <a:rPr lang="ru-RU" b="1" dirty="0">
              <a:solidFill>
                <a:schemeClr val="tx1"/>
              </a:solidFill>
            </a:rPr>
            <a:t>1</a:t>
          </a:r>
        </a:p>
      </dgm:t>
    </dgm:pt>
    <dgm:pt modelId="{F5600E26-4003-48FB-8AD9-ACE7B23AAD7C}" type="parTrans" cxnId="{A6AC1A21-EF67-426E-BC46-FDE8610808B2}">
      <dgm:prSet/>
      <dgm:spPr/>
      <dgm:t>
        <a:bodyPr/>
        <a:lstStyle/>
        <a:p>
          <a:endParaRPr lang="ru-RU"/>
        </a:p>
      </dgm:t>
    </dgm:pt>
    <dgm:pt modelId="{CE78655C-F746-499A-8E60-5E2D522D19D6}" type="sibTrans" cxnId="{A6AC1A21-EF67-426E-BC46-FDE8610808B2}">
      <dgm:prSet/>
      <dgm:spPr/>
      <dgm:t>
        <a:bodyPr/>
        <a:lstStyle/>
        <a:p>
          <a:endParaRPr lang="ru-RU"/>
        </a:p>
      </dgm:t>
    </dgm:pt>
    <dgm:pt modelId="{8C0A0C55-15BC-4B0E-922A-64376A2CD884}">
      <dgm:prSet phldrT="[Текст]" custT="1"/>
      <dgm:spPr>
        <a:ln>
          <a:solidFill>
            <a:schemeClr val="accent6"/>
          </a:solidFill>
        </a:ln>
      </dgm:spPr>
      <dgm:t>
        <a:bodyPr/>
        <a:lstStyle/>
        <a:p>
          <a:r>
            <a:rPr lang="ru-RU" sz="2000" dirty="0">
              <a:solidFill>
                <a:schemeClr val="accent6"/>
              </a:solidFill>
            </a:rPr>
            <a:t>Стабилография</a:t>
          </a:r>
        </a:p>
      </dgm:t>
    </dgm:pt>
    <dgm:pt modelId="{8B345E64-4C63-4B9D-BEA6-14A6B9AFB0AF}" type="parTrans" cxnId="{823C292E-08E5-4406-93F8-0BB2F9CAB16A}">
      <dgm:prSet/>
      <dgm:spPr/>
      <dgm:t>
        <a:bodyPr/>
        <a:lstStyle/>
        <a:p>
          <a:endParaRPr lang="ru-RU"/>
        </a:p>
      </dgm:t>
    </dgm:pt>
    <dgm:pt modelId="{CA5F3977-CC31-42C5-9D5A-A087AEFD8CEA}" type="sibTrans" cxnId="{823C292E-08E5-4406-93F8-0BB2F9CAB16A}">
      <dgm:prSet/>
      <dgm:spPr/>
      <dgm:t>
        <a:bodyPr/>
        <a:lstStyle/>
        <a:p>
          <a:endParaRPr lang="ru-RU"/>
        </a:p>
      </dgm:t>
    </dgm:pt>
    <dgm:pt modelId="{32B5FE18-8BAA-4768-9A37-5DD61148B521}">
      <dgm:prSet phldrT="[Текст]"/>
      <dgm:spPr>
        <a:solidFill>
          <a:srgbClr val="92D050"/>
        </a:solidFill>
      </dgm:spPr>
      <dgm:t>
        <a:bodyPr/>
        <a:lstStyle/>
        <a:p>
          <a:r>
            <a:rPr lang="ru-RU" b="1" dirty="0">
              <a:solidFill>
                <a:schemeClr val="tx1"/>
              </a:solidFill>
            </a:rPr>
            <a:t>2</a:t>
          </a:r>
        </a:p>
      </dgm:t>
    </dgm:pt>
    <dgm:pt modelId="{FC2B4C74-361E-44B6-A0FD-D8A70D2C35D6}" type="parTrans" cxnId="{CA1FCA1A-D95C-4FC6-928D-61C112D3B8A7}">
      <dgm:prSet/>
      <dgm:spPr/>
      <dgm:t>
        <a:bodyPr/>
        <a:lstStyle/>
        <a:p>
          <a:endParaRPr lang="ru-RU"/>
        </a:p>
      </dgm:t>
    </dgm:pt>
    <dgm:pt modelId="{684D552C-D1AB-4963-95D0-73A993CEB1FA}" type="sibTrans" cxnId="{CA1FCA1A-D95C-4FC6-928D-61C112D3B8A7}">
      <dgm:prSet/>
      <dgm:spPr/>
      <dgm:t>
        <a:bodyPr/>
        <a:lstStyle/>
        <a:p>
          <a:endParaRPr lang="ru-RU"/>
        </a:p>
      </dgm:t>
    </dgm:pt>
    <dgm:pt modelId="{EA6C81E0-CEF2-4331-996B-849737E18ECA}">
      <dgm:prSet phldrT="[Текст]" custT="1"/>
      <dgm:spPr>
        <a:ln>
          <a:solidFill>
            <a:schemeClr val="accent6"/>
          </a:solidFill>
        </a:ln>
      </dgm:spPr>
      <dgm:t>
        <a:bodyPr/>
        <a:lstStyle/>
        <a:p>
          <a:r>
            <a:rPr lang="ru-RU" sz="2000" dirty="0">
              <a:solidFill>
                <a:schemeClr val="accent6"/>
              </a:solidFill>
            </a:rPr>
            <a:t>Определение структуры и состава тела</a:t>
          </a:r>
        </a:p>
      </dgm:t>
    </dgm:pt>
    <dgm:pt modelId="{E2FB789F-CE68-48C4-880A-96F1F6D7A7F0}" type="parTrans" cxnId="{BAAE7340-2A69-406A-AF25-A4AEB4E95F4D}">
      <dgm:prSet/>
      <dgm:spPr/>
      <dgm:t>
        <a:bodyPr/>
        <a:lstStyle/>
        <a:p>
          <a:endParaRPr lang="ru-RU"/>
        </a:p>
      </dgm:t>
    </dgm:pt>
    <dgm:pt modelId="{675AF572-B22C-4ACD-83C0-F64CF888E70F}" type="sibTrans" cxnId="{BAAE7340-2A69-406A-AF25-A4AEB4E95F4D}">
      <dgm:prSet/>
      <dgm:spPr/>
      <dgm:t>
        <a:bodyPr/>
        <a:lstStyle/>
        <a:p>
          <a:endParaRPr lang="ru-RU"/>
        </a:p>
      </dgm:t>
    </dgm:pt>
    <dgm:pt modelId="{90FCE2E4-BB4F-4E9A-B7CB-ED3D94ABC134}">
      <dgm:prSet phldrT="[Текст]"/>
      <dgm:spPr>
        <a:solidFill>
          <a:srgbClr val="92D050"/>
        </a:solidFill>
      </dgm:spPr>
      <dgm:t>
        <a:bodyPr/>
        <a:lstStyle/>
        <a:p>
          <a:r>
            <a:rPr lang="ru-RU" b="1" dirty="0">
              <a:solidFill>
                <a:schemeClr val="tx1"/>
              </a:solidFill>
            </a:rPr>
            <a:t>3</a:t>
          </a:r>
        </a:p>
      </dgm:t>
    </dgm:pt>
    <dgm:pt modelId="{7597FCF2-08A7-483D-8C5F-043A065E007F}" type="parTrans" cxnId="{8BF56AED-B0A7-4952-8E0D-C76424E203B7}">
      <dgm:prSet/>
      <dgm:spPr/>
      <dgm:t>
        <a:bodyPr/>
        <a:lstStyle/>
        <a:p>
          <a:endParaRPr lang="ru-RU"/>
        </a:p>
      </dgm:t>
    </dgm:pt>
    <dgm:pt modelId="{8DE126B8-024D-417F-B59D-A7808D2D4ED1}" type="sibTrans" cxnId="{8BF56AED-B0A7-4952-8E0D-C76424E203B7}">
      <dgm:prSet/>
      <dgm:spPr/>
      <dgm:t>
        <a:bodyPr/>
        <a:lstStyle/>
        <a:p>
          <a:endParaRPr lang="ru-RU"/>
        </a:p>
      </dgm:t>
    </dgm:pt>
    <dgm:pt modelId="{3BD34778-9260-4078-9530-16802B2E7F83}">
      <dgm:prSet custT="1"/>
      <dgm:spPr>
        <a:ln>
          <a:solidFill>
            <a:schemeClr val="accent6"/>
          </a:solidFill>
        </a:ln>
      </dgm:spPr>
      <dgm:t>
        <a:bodyPr/>
        <a:lstStyle/>
        <a:p>
          <a:r>
            <a:rPr lang="ru-RU" sz="2000" b="0" i="0" dirty="0">
              <a:solidFill>
                <a:schemeClr val="accent6"/>
              </a:solidFill>
            </a:rPr>
            <a:t>Плантометрия</a:t>
          </a:r>
          <a:endParaRPr lang="ru-RU" sz="2000" b="0" dirty="0">
            <a:solidFill>
              <a:schemeClr val="accent6"/>
            </a:solidFill>
          </a:endParaRPr>
        </a:p>
      </dgm:t>
    </dgm:pt>
    <dgm:pt modelId="{471DDC03-A780-4ED1-B319-3A936F2B4DB2}" type="parTrans" cxnId="{655B3666-49AA-41D4-8CEC-9603B540687F}">
      <dgm:prSet/>
      <dgm:spPr/>
      <dgm:t>
        <a:bodyPr/>
        <a:lstStyle/>
        <a:p>
          <a:endParaRPr lang="ru-RU"/>
        </a:p>
      </dgm:t>
    </dgm:pt>
    <dgm:pt modelId="{3A24D24E-A0C6-4B67-875B-F7FB7E6E9527}" type="sibTrans" cxnId="{655B3666-49AA-41D4-8CEC-9603B540687F}">
      <dgm:prSet/>
      <dgm:spPr/>
      <dgm:t>
        <a:bodyPr/>
        <a:lstStyle/>
        <a:p>
          <a:endParaRPr lang="ru-RU"/>
        </a:p>
      </dgm:t>
    </dgm:pt>
    <dgm:pt modelId="{D7C861BD-FBD8-4326-B520-F8A598373E1C}">
      <dgm:prSet phldrT="[Текст]"/>
      <dgm:spPr>
        <a:solidFill>
          <a:srgbClr val="92D050"/>
        </a:solidFill>
      </dgm:spPr>
      <dgm:t>
        <a:bodyPr/>
        <a:lstStyle/>
        <a:p>
          <a:r>
            <a:rPr lang="ru-RU" b="1" dirty="0">
              <a:solidFill>
                <a:schemeClr val="tx1"/>
              </a:solidFill>
            </a:rPr>
            <a:t>4</a:t>
          </a:r>
        </a:p>
      </dgm:t>
    </dgm:pt>
    <dgm:pt modelId="{2CBDD249-CAB0-4375-A24C-267FF2FAB787}" type="parTrans" cxnId="{F62B87B6-4DEF-424B-BBF9-64FF89A10AD8}">
      <dgm:prSet/>
      <dgm:spPr/>
      <dgm:t>
        <a:bodyPr/>
        <a:lstStyle/>
        <a:p>
          <a:endParaRPr lang="ru-RU"/>
        </a:p>
      </dgm:t>
    </dgm:pt>
    <dgm:pt modelId="{F057888B-97AA-4B6A-96E9-DCD5DDE11B3A}" type="sibTrans" cxnId="{F62B87B6-4DEF-424B-BBF9-64FF89A10AD8}">
      <dgm:prSet/>
      <dgm:spPr/>
      <dgm:t>
        <a:bodyPr/>
        <a:lstStyle/>
        <a:p>
          <a:endParaRPr lang="ru-RU"/>
        </a:p>
      </dgm:t>
    </dgm:pt>
    <dgm:pt modelId="{E428CA2B-81EF-4C57-BD74-EA9CEE302B35}">
      <dgm:prSet custT="1"/>
      <dgm:spPr>
        <a:ln>
          <a:solidFill>
            <a:schemeClr val="accent6"/>
          </a:solidFill>
        </a:ln>
      </dgm:spPr>
      <dgm:t>
        <a:bodyPr/>
        <a:lstStyle/>
        <a:p>
          <a:r>
            <a:rPr lang="ru-RU" sz="2000" b="0" i="0" dirty="0">
              <a:solidFill>
                <a:schemeClr val="accent6"/>
              </a:solidFill>
            </a:rPr>
            <a:t>Латеральная асимметрия</a:t>
          </a:r>
        </a:p>
      </dgm:t>
    </dgm:pt>
    <dgm:pt modelId="{B0F46BF2-78A0-48C3-A214-0CFD7442D81D}" type="parTrans" cxnId="{C5A7E985-CF44-474A-AF35-81DE1D118777}">
      <dgm:prSet/>
      <dgm:spPr/>
      <dgm:t>
        <a:bodyPr/>
        <a:lstStyle/>
        <a:p>
          <a:endParaRPr lang="ru-RU"/>
        </a:p>
      </dgm:t>
    </dgm:pt>
    <dgm:pt modelId="{85CD5AAD-88EA-4B50-9D6A-6BAF861BDC3C}" type="sibTrans" cxnId="{C5A7E985-CF44-474A-AF35-81DE1D118777}">
      <dgm:prSet/>
      <dgm:spPr/>
      <dgm:t>
        <a:bodyPr/>
        <a:lstStyle/>
        <a:p>
          <a:endParaRPr lang="ru-RU"/>
        </a:p>
      </dgm:t>
    </dgm:pt>
    <dgm:pt modelId="{9FAA9465-7981-4CC9-A3A7-7F8C649B2924}">
      <dgm:prSet custT="1"/>
      <dgm:spPr>
        <a:ln>
          <a:solidFill>
            <a:schemeClr val="accent6"/>
          </a:solidFill>
        </a:ln>
      </dgm:spPr>
      <dgm:t>
        <a:bodyPr/>
        <a:lstStyle/>
        <a:p>
          <a:endParaRPr lang="ru-RU" sz="2000" b="0" i="0" dirty="0">
            <a:solidFill>
              <a:schemeClr val="accent6"/>
            </a:solidFill>
          </a:endParaRPr>
        </a:p>
      </dgm:t>
    </dgm:pt>
    <dgm:pt modelId="{B2B13BD7-CEA2-46B6-A3BA-4EC2708D320A}" type="parTrans" cxnId="{D3582B7F-6A13-4127-9C1C-84F1E31BF977}">
      <dgm:prSet/>
      <dgm:spPr/>
      <dgm:t>
        <a:bodyPr/>
        <a:lstStyle/>
        <a:p>
          <a:endParaRPr lang="ru-RU"/>
        </a:p>
      </dgm:t>
    </dgm:pt>
    <dgm:pt modelId="{E88C075D-4CEC-4377-877E-64F2E670D170}" type="sibTrans" cxnId="{D3582B7F-6A13-4127-9C1C-84F1E31BF977}">
      <dgm:prSet/>
      <dgm:spPr/>
      <dgm:t>
        <a:bodyPr/>
        <a:lstStyle/>
        <a:p>
          <a:endParaRPr lang="ru-RU"/>
        </a:p>
      </dgm:t>
    </dgm:pt>
    <dgm:pt modelId="{25F809A7-7797-4C77-861D-8A0CF36D5667}">
      <dgm:prSet phldrT="[Текст]"/>
      <dgm:spPr>
        <a:solidFill>
          <a:srgbClr val="92D050"/>
        </a:solidFill>
      </dgm:spPr>
      <dgm:t>
        <a:bodyPr/>
        <a:lstStyle/>
        <a:p>
          <a:r>
            <a:rPr lang="ru-RU" b="1" dirty="0">
              <a:solidFill>
                <a:schemeClr val="tx1"/>
              </a:solidFill>
            </a:rPr>
            <a:t>5</a:t>
          </a:r>
        </a:p>
      </dgm:t>
    </dgm:pt>
    <dgm:pt modelId="{D3DEF625-B6B6-426A-9520-D1F8ADEA2C1E}" type="parTrans" cxnId="{106E276E-F741-4787-9863-BE8F6B0EBF5D}">
      <dgm:prSet/>
      <dgm:spPr/>
      <dgm:t>
        <a:bodyPr/>
        <a:lstStyle/>
        <a:p>
          <a:endParaRPr lang="ru-RU"/>
        </a:p>
      </dgm:t>
    </dgm:pt>
    <dgm:pt modelId="{0777589B-CEC0-4BAA-955C-D2EF17B8DCBE}" type="sibTrans" cxnId="{106E276E-F741-4787-9863-BE8F6B0EBF5D}">
      <dgm:prSet/>
      <dgm:spPr/>
      <dgm:t>
        <a:bodyPr/>
        <a:lstStyle/>
        <a:p>
          <a:endParaRPr lang="ru-RU"/>
        </a:p>
      </dgm:t>
    </dgm:pt>
    <dgm:pt modelId="{5F37888E-D2BD-4377-B107-72D3F61BD374}">
      <dgm:prSet custT="1"/>
      <dgm:spPr>
        <a:ln>
          <a:solidFill>
            <a:schemeClr val="accent6"/>
          </a:solidFill>
        </a:ln>
      </dgm:spPr>
      <dgm:t>
        <a:bodyPr/>
        <a:lstStyle/>
        <a:p>
          <a:r>
            <a:rPr lang="ru-RU" sz="2000" b="0" i="0" dirty="0">
              <a:solidFill>
                <a:schemeClr val="accent6"/>
              </a:solidFill>
            </a:rPr>
            <a:t>Диагностика состояния стопы</a:t>
          </a:r>
        </a:p>
      </dgm:t>
    </dgm:pt>
    <dgm:pt modelId="{1EDA8525-4F81-4BFE-8AC0-4F3CE241CFB5}" type="parTrans" cxnId="{30B9522B-604C-4D80-B717-B9406B22F29E}">
      <dgm:prSet/>
      <dgm:spPr/>
      <dgm:t>
        <a:bodyPr/>
        <a:lstStyle/>
        <a:p>
          <a:endParaRPr lang="ru-RU"/>
        </a:p>
      </dgm:t>
    </dgm:pt>
    <dgm:pt modelId="{88CF7E53-23B3-402D-8AF7-72719E0A38F0}" type="sibTrans" cxnId="{30B9522B-604C-4D80-B717-B9406B22F29E}">
      <dgm:prSet/>
      <dgm:spPr/>
      <dgm:t>
        <a:bodyPr/>
        <a:lstStyle/>
        <a:p>
          <a:endParaRPr lang="ru-RU"/>
        </a:p>
      </dgm:t>
    </dgm:pt>
    <dgm:pt modelId="{5271A8DB-AD8B-4B72-A86C-6B8915520A35}">
      <dgm:prSet custT="1"/>
      <dgm:spPr>
        <a:ln>
          <a:solidFill>
            <a:schemeClr val="accent6"/>
          </a:solidFill>
        </a:ln>
      </dgm:spPr>
      <dgm:t>
        <a:bodyPr/>
        <a:lstStyle/>
        <a:p>
          <a:endParaRPr lang="ru-RU" sz="2000" b="0" i="0" dirty="0">
            <a:solidFill>
              <a:schemeClr val="accent6"/>
            </a:solidFill>
          </a:endParaRPr>
        </a:p>
      </dgm:t>
    </dgm:pt>
    <dgm:pt modelId="{59DEFBC3-13D5-4300-932A-CBAB79083D72}" type="parTrans" cxnId="{1C5397ED-F204-4A76-A620-04B46AAEEC39}">
      <dgm:prSet/>
      <dgm:spPr/>
      <dgm:t>
        <a:bodyPr/>
        <a:lstStyle/>
        <a:p>
          <a:endParaRPr lang="ru-RU"/>
        </a:p>
      </dgm:t>
    </dgm:pt>
    <dgm:pt modelId="{DC5D051F-4C26-4227-8607-77ACC778756D}" type="sibTrans" cxnId="{1C5397ED-F204-4A76-A620-04B46AAEEC39}">
      <dgm:prSet/>
      <dgm:spPr/>
      <dgm:t>
        <a:bodyPr/>
        <a:lstStyle/>
        <a:p>
          <a:endParaRPr lang="ru-RU"/>
        </a:p>
      </dgm:t>
    </dgm:pt>
    <dgm:pt modelId="{55878C6C-25C1-4D75-B120-6EAE7D9F037C}" type="pres">
      <dgm:prSet presAssocID="{80EF1675-3F5F-4119-A2B7-60587A57F1AC}" presName="linearFlow" presStyleCnt="0">
        <dgm:presLayoutVars>
          <dgm:dir/>
          <dgm:animLvl val="lvl"/>
          <dgm:resizeHandles val="exact"/>
        </dgm:presLayoutVars>
      </dgm:prSet>
      <dgm:spPr/>
    </dgm:pt>
    <dgm:pt modelId="{2973A40C-5DBE-486D-83A1-C961B2CC1249}" type="pres">
      <dgm:prSet presAssocID="{152C67A2-C061-4BEF-A90A-C93F866DB295}" presName="composite" presStyleCnt="0"/>
      <dgm:spPr/>
    </dgm:pt>
    <dgm:pt modelId="{A4F40E44-154C-411F-8295-FD17426D452B}" type="pres">
      <dgm:prSet presAssocID="{152C67A2-C061-4BEF-A90A-C93F866DB295}" presName="parentText" presStyleLbl="alignNode1" presStyleIdx="0" presStyleCnt="5" custLinFactNeighborX="-20837" custLinFactNeighborY="-488">
        <dgm:presLayoutVars>
          <dgm:chMax val="1"/>
          <dgm:bulletEnabled val="1"/>
        </dgm:presLayoutVars>
      </dgm:prSet>
      <dgm:spPr/>
    </dgm:pt>
    <dgm:pt modelId="{273E7C41-81EA-477E-9170-7D9EDD0468A1}" type="pres">
      <dgm:prSet presAssocID="{152C67A2-C061-4BEF-A90A-C93F866DB295}" presName="descendantText" presStyleLbl="alignAcc1" presStyleIdx="0" presStyleCnt="5" custScaleY="100000" custLinFactNeighborX="-320" custLinFactNeighborY="-692">
        <dgm:presLayoutVars>
          <dgm:bulletEnabled val="1"/>
        </dgm:presLayoutVars>
      </dgm:prSet>
      <dgm:spPr/>
    </dgm:pt>
    <dgm:pt modelId="{F9582DD5-6233-44C0-933A-29C7AF64D74B}" type="pres">
      <dgm:prSet presAssocID="{CE78655C-F746-499A-8E60-5E2D522D19D6}" presName="sp" presStyleCnt="0"/>
      <dgm:spPr/>
    </dgm:pt>
    <dgm:pt modelId="{34ABB7FA-4AAA-4B00-B8FE-85758B41F3B2}" type="pres">
      <dgm:prSet presAssocID="{32B5FE18-8BAA-4768-9A37-5DD61148B521}" presName="composite" presStyleCnt="0"/>
      <dgm:spPr/>
    </dgm:pt>
    <dgm:pt modelId="{72A48B6C-1AB9-4918-8318-0B964788DAAC}" type="pres">
      <dgm:prSet presAssocID="{32B5FE18-8BAA-4768-9A37-5DD61148B521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E72E0C6E-FB52-4ED7-B31D-2ADBAFBA2A6E}" type="pres">
      <dgm:prSet presAssocID="{32B5FE18-8BAA-4768-9A37-5DD61148B521}" presName="descendantText" presStyleLbl="alignAcc1" presStyleIdx="1" presStyleCnt="5">
        <dgm:presLayoutVars>
          <dgm:bulletEnabled val="1"/>
        </dgm:presLayoutVars>
      </dgm:prSet>
      <dgm:spPr/>
    </dgm:pt>
    <dgm:pt modelId="{4E958DC9-9A8D-4209-AE86-8C920048729F}" type="pres">
      <dgm:prSet presAssocID="{684D552C-D1AB-4963-95D0-73A993CEB1FA}" presName="sp" presStyleCnt="0"/>
      <dgm:spPr/>
    </dgm:pt>
    <dgm:pt modelId="{7995AA73-7707-40D6-82CC-733637E0D523}" type="pres">
      <dgm:prSet presAssocID="{90FCE2E4-BB4F-4E9A-B7CB-ED3D94ABC134}" presName="composite" presStyleCnt="0"/>
      <dgm:spPr/>
    </dgm:pt>
    <dgm:pt modelId="{AAB2BB0A-F839-4BEF-8CD5-44F2C268546E}" type="pres">
      <dgm:prSet presAssocID="{90FCE2E4-BB4F-4E9A-B7CB-ED3D94ABC134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04FDF505-A842-4D13-8A59-9A41C7992BB3}" type="pres">
      <dgm:prSet presAssocID="{90FCE2E4-BB4F-4E9A-B7CB-ED3D94ABC134}" presName="descendantText" presStyleLbl="alignAcc1" presStyleIdx="2" presStyleCnt="5">
        <dgm:presLayoutVars>
          <dgm:bulletEnabled val="1"/>
        </dgm:presLayoutVars>
      </dgm:prSet>
      <dgm:spPr/>
    </dgm:pt>
    <dgm:pt modelId="{68F8F801-0500-49F9-88F5-CA7E49A34400}" type="pres">
      <dgm:prSet presAssocID="{8DE126B8-024D-417F-B59D-A7808D2D4ED1}" presName="sp" presStyleCnt="0"/>
      <dgm:spPr/>
    </dgm:pt>
    <dgm:pt modelId="{13FE7850-C8CF-4D69-9292-8A7F9F3052B1}" type="pres">
      <dgm:prSet presAssocID="{D7C861BD-FBD8-4326-B520-F8A598373E1C}" presName="composite" presStyleCnt="0"/>
      <dgm:spPr/>
    </dgm:pt>
    <dgm:pt modelId="{F55C5324-870A-4AB8-8B0E-70BC0407E5C1}" type="pres">
      <dgm:prSet presAssocID="{D7C861BD-FBD8-4326-B520-F8A598373E1C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1E4A8682-6013-4F7B-9662-C166AE886200}" type="pres">
      <dgm:prSet presAssocID="{D7C861BD-FBD8-4326-B520-F8A598373E1C}" presName="descendantText" presStyleLbl="alignAcc1" presStyleIdx="3" presStyleCnt="5" custScaleY="101980">
        <dgm:presLayoutVars>
          <dgm:bulletEnabled val="1"/>
        </dgm:presLayoutVars>
      </dgm:prSet>
      <dgm:spPr/>
    </dgm:pt>
    <dgm:pt modelId="{984DFB9E-CE5C-407B-A370-FF31C4FD15A3}" type="pres">
      <dgm:prSet presAssocID="{F057888B-97AA-4B6A-96E9-DCD5DDE11B3A}" presName="sp" presStyleCnt="0"/>
      <dgm:spPr/>
    </dgm:pt>
    <dgm:pt modelId="{3CA34B05-BBDA-4B96-AE56-566D0FDB41CC}" type="pres">
      <dgm:prSet presAssocID="{25F809A7-7797-4C77-861D-8A0CF36D5667}" presName="composite" presStyleCnt="0"/>
      <dgm:spPr/>
    </dgm:pt>
    <dgm:pt modelId="{04B16ED4-22A0-4979-8E47-04F19AFA6D4C}" type="pres">
      <dgm:prSet presAssocID="{25F809A7-7797-4C77-861D-8A0CF36D5667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48A5335B-4397-485F-A048-B01D8846BD0E}" type="pres">
      <dgm:prSet presAssocID="{25F809A7-7797-4C77-861D-8A0CF36D5667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CA1FCA1A-D95C-4FC6-928D-61C112D3B8A7}" srcId="{80EF1675-3F5F-4119-A2B7-60587A57F1AC}" destId="{32B5FE18-8BAA-4768-9A37-5DD61148B521}" srcOrd="1" destOrd="0" parTransId="{FC2B4C74-361E-44B6-A0FD-D8A70D2C35D6}" sibTransId="{684D552C-D1AB-4963-95D0-73A993CEB1FA}"/>
    <dgm:cxn modelId="{851EE32D-060D-4B08-90CB-AF483AD1A55E}" type="presOf" srcId="{25F809A7-7797-4C77-861D-8A0CF36D5667}" destId="{04B16ED4-22A0-4979-8E47-04F19AFA6D4C}" srcOrd="0" destOrd="0" presId="urn:microsoft.com/office/officeart/2005/8/layout/chevron2"/>
    <dgm:cxn modelId="{A6AC1A21-EF67-426E-BC46-FDE8610808B2}" srcId="{80EF1675-3F5F-4119-A2B7-60587A57F1AC}" destId="{152C67A2-C061-4BEF-A90A-C93F866DB295}" srcOrd="0" destOrd="0" parTransId="{F5600E26-4003-48FB-8AD9-ACE7B23AAD7C}" sibTransId="{CE78655C-F746-499A-8E60-5E2D522D19D6}"/>
    <dgm:cxn modelId="{F62B87B6-4DEF-424B-BBF9-64FF89A10AD8}" srcId="{80EF1675-3F5F-4119-A2B7-60587A57F1AC}" destId="{D7C861BD-FBD8-4326-B520-F8A598373E1C}" srcOrd="3" destOrd="0" parTransId="{2CBDD249-CAB0-4375-A24C-267FF2FAB787}" sibTransId="{F057888B-97AA-4B6A-96E9-DCD5DDE11B3A}"/>
    <dgm:cxn modelId="{1C5397ED-F204-4A76-A620-04B46AAEEC39}" srcId="{D7C861BD-FBD8-4326-B520-F8A598373E1C}" destId="{5271A8DB-AD8B-4B72-A86C-6B8915520A35}" srcOrd="0" destOrd="0" parTransId="{59DEFBC3-13D5-4300-932A-CBAB79083D72}" sibTransId="{DC5D051F-4C26-4227-8607-77ACC778756D}"/>
    <dgm:cxn modelId="{823C292E-08E5-4406-93F8-0BB2F9CAB16A}" srcId="{152C67A2-C061-4BEF-A90A-C93F866DB295}" destId="{8C0A0C55-15BC-4B0E-922A-64376A2CD884}" srcOrd="0" destOrd="0" parTransId="{8B345E64-4C63-4B9D-BEA6-14A6B9AFB0AF}" sibTransId="{CA5F3977-CC31-42C5-9D5A-A087AEFD8CEA}"/>
    <dgm:cxn modelId="{334946DB-5CFB-438C-882C-991E951300AA}" type="presOf" srcId="{90FCE2E4-BB4F-4E9A-B7CB-ED3D94ABC134}" destId="{AAB2BB0A-F839-4BEF-8CD5-44F2C268546E}" srcOrd="0" destOrd="0" presId="urn:microsoft.com/office/officeart/2005/8/layout/chevron2"/>
    <dgm:cxn modelId="{30B9522B-604C-4D80-B717-B9406B22F29E}" srcId="{25F809A7-7797-4C77-861D-8A0CF36D5667}" destId="{5F37888E-D2BD-4377-B107-72D3F61BD374}" srcOrd="0" destOrd="0" parTransId="{1EDA8525-4F81-4BFE-8AC0-4F3CE241CFB5}" sibTransId="{88CF7E53-23B3-402D-8AF7-72719E0A38F0}"/>
    <dgm:cxn modelId="{7F9ABED4-257B-43A3-88E8-5A3C93853249}" type="presOf" srcId="{5271A8DB-AD8B-4B72-A86C-6B8915520A35}" destId="{1E4A8682-6013-4F7B-9662-C166AE886200}" srcOrd="0" destOrd="0" presId="urn:microsoft.com/office/officeart/2005/8/layout/chevron2"/>
    <dgm:cxn modelId="{AA9417E9-7B2C-4594-8B24-BE9946FD26AC}" type="presOf" srcId="{32B5FE18-8BAA-4768-9A37-5DD61148B521}" destId="{72A48B6C-1AB9-4918-8318-0B964788DAAC}" srcOrd="0" destOrd="0" presId="urn:microsoft.com/office/officeart/2005/8/layout/chevron2"/>
    <dgm:cxn modelId="{0F7FDB96-AF5B-41D9-8647-E4DAC18E6BEC}" type="presOf" srcId="{152C67A2-C061-4BEF-A90A-C93F866DB295}" destId="{A4F40E44-154C-411F-8295-FD17426D452B}" srcOrd="0" destOrd="0" presId="urn:microsoft.com/office/officeart/2005/8/layout/chevron2"/>
    <dgm:cxn modelId="{91D069B8-2083-4232-9C8F-7153F3AC8661}" type="presOf" srcId="{8C0A0C55-15BC-4B0E-922A-64376A2CD884}" destId="{273E7C41-81EA-477E-9170-7D9EDD0468A1}" srcOrd="0" destOrd="0" presId="urn:microsoft.com/office/officeart/2005/8/layout/chevron2"/>
    <dgm:cxn modelId="{8BF56AED-B0A7-4952-8E0D-C76424E203B7}" srcId="{80EF1675-3F5F-4119-A2B7-60587A57F1AC}" destId="{90FCE2E4-BB4F-4E9A-B7CB-ED3D94ABC134}" srcOrd="2" destOrd="0" parTransId="{7597FCF2-08A7-483D-8C5F-043A065E007F}" sibTransId="{8DE126B8-024D-417F-B59D-A7808D2D4ED1}"/>
    <dgm:cxn modelId="{655B3666-49AA-41D4-8CEC-9603B540687F}" srcId="{90FCE2E4-BB4F-4E9A-B7CB-ED3D94ABC134}" destId="{3BD34778-9260-4078-9530-16802B2E7F83}" srcOrd="0" destOrd="0" parTransId="{471DDC03-A780-4ED1-B319-3A936F2B4DB2}" sibTransId="{3A24D24E-A0C6-4B67-875B-F7FB7E6E9527}"/>
    <dgm:cxn modelId="{3C0D5CEC-87C6-41E6-B781-7B57248F1A04}" type="presOf" srcId="{5F37888E-D2BD-4377-B107-72D3F61BD374}" destId="{48A5335B-4397-485F-A048-B01D8846BD0E}" srcOrd="0" destOrd="0" presId="urn:microsoft.com/office/officeart/2005/8/layout/chevron2"/>
    <dgm:cxn modelId="{742D3A82-1BAB-4D13-A075-5509FD7F940C}" type="presOf" srcId="{EA6C81E0-CEF2-4331-996B-849737E18ECA}" destId="{E72E0C6E-FB52-4ED7-B31D-2ADBAFBA2A6E}" srcOrd="0" destOrd="0" presId="urn:microsoft.com/office/officeart/2005/8/layout/chevron2"/>
    <dgm:cxn modelId="{41567BAC-ED8D-4203-8A7F-34263A103CE9}" type="presOf" srcId="{9FAA9465-7981-4CC9-A3A7-7F8C649B2924}" destId="{1E4A8682-6013-4F7B-9662-C166AE886200}" srcOrd="0" destOrd="2" presId="urn:microsoft.com/office/officeart/2005/8/layout/chevron2"/>
    <dgm:cxn modelId="{5F49B328-B946-472B-8E1D-D03F838C7CAF}" type="presOf" srcId="{E428CA2B-81EF-4C57-BD74-EA9CEE302B35}" destId="{1E4A8682-6013-4F7B-9662-C166AE886200}" srcOrd="0" destOrd="1" presId="urn:microsoft.com/office/officeart/2005/8/layout/chevron2"/>
    <dgm:cxn modelId="{C1D2EE01-C067-4D58-AF87-8DA925BCCC6A}" type="presOf" srcId="{3BD34778-9260-4078-9530-16802B2E7F83}" destId="{04FDF505-A842-4D13-8A59-9A41C7992BB3}" srcOrd="0" destOrd="0" presId="urn:microsoft.com/office/officeart/2005/8/layout/chevron2"/>
    <dgm:cxn modelId="{1A5D9CDA-8321-4CFD-AEC8-920E34E36CFD}" type="presOf" srcId="{D7C861BD-FBD8-4326-B520-F8A598373E1C}" destId="{F55C5324-870A-4AB8-8B0E-70BC0407E5C1}" srcOrd="0" destOrd="0" presId="urn:microsoft.com/office/officeart/2005/8/layout/chevron2"/>
    <dgm:cxn modelId="{BAAE7340-2A69-406A-AF25-A4AEB4E95F4D}" srcId="{32B5FE18-8BAA-4768-9A37-5DD61148B521}" destId="{EA6C81E0-CEF2-4331-996B-849737E18ECA}" srcOrd="0" destOrd="0" parTransId="{E2FB789F-CE68-48C4-880A-96F1F6D7A7F0}" sibTransId="{675AF572-B22C-4ACD-83C0-F64CF888E70F}"/>
    <dgm:cxn modelId="{106E276E-F741-4787-9863-BE8F6B0EBF5D}" srcId="{80EF1675-3F5F-4119-A2B7-60587A57F1AC}" destId="{25F809A7-7797-4C77-861D-8A0CF36D5667}" srcOrd="4" destOrd="0" parTransId="{D3DEF625-B6B6-426A-9520-D1F8ADEA2C1E}" sibTransId="{0777589B-CEC0-4BAA-955C-D2EF17B8DCBE}"/>
    <dgm:cxn modelId="{D3582B7F-6A13-4127-9C1C-84F1E31BF977}" srcId="{D7C861BD-FBD8-4326-B520-F8A598373E1C}" destId="{9FAA9465-7981-4CC9-A3A7-7F8C649B2924}" srcOrd="2" destOrd="0" parTransId="{B2B13BD7-CEA2-46B6-A3BA-4EC2708D320A}" sibTransId="{E88C075D-4CEC-4377-877E-64F2E670D170}"/>
    <dgm:cxn modelId="{6E83F97C-E940-49D3-A69F-D0A04EB87472}" type="presOf" srcId="{80EF1675-3F5F-4119-A2B7-60587A57F1AC}" destId="{55878C6C-25C1-4D75-B120-6EAE7D9F037C}" srcOrd="0" destOrd="0" presId="urn:microsoft.com/office/officeart/2005/8/layout/chevron2"/>
    <dgm:cxn modelId="{C5A7E985-CF44-474A-AF35-81DE1D118777}" srcId="{D7C861BD-FBD8-4326-B520-F8A598373E1C}" destId="{E428CA2B-81EF-4C57-BD74-EA9CEE302B35}" srcOrd="1" destOrd="0" parTransId="{B0F46BF2-78A0-48C3-A214-0CFD7442D81D}" sibTransId="{85CD5AAD-88EA-4B50-9D6A-6BAF861BDC3C}"/>
    <dgm:cxn modelId="{A36C011C-36F5-472B-B290-18E5200B5D0C}" type="presParOf" srcId="{55878C6C-25C1-4D75-B120-6EAE7D9F037C}" destId="{2973A40C-5DBE-486D-83A1-C961B2CC1249}" srcOrd="0" destOrd="0" presId="urn:microsoft.com/office/officeart/2005/8/layout/chevron2"/>
    <dgm:cxn modelId="{846DA77C-FCDB-4BF1-BCBC-1D0D690FBE95}" type="presParOf" srcId="{2973A40C-5DBE-486D-83A1-C961B2CC1249}" destId="{A4F40E44-154C-411F-8295-FD17426D452B}" srcOrd="0" destOrd="0" presId="urn:microsoft.com/office/officeart/2005/8/layout/chevron2"/>
    <dgm:cxn modelId="{A864F4EA-3AEB-4ACF-936A-B68F8901C404}" type="presParOf" srcId="{2973A40C-5DBE-486D-83A1-C961B2CC1249}" destId="{273E7C41-81EA-477E-9170-7D9EDD0468A1}" srcOrd="1" destOrd="0" presId="urn:microsoft.com/office/officeart/2005/8/layout/chevron2"/>
    <dgm:cxn modelId="{AD6B3B95-54BF-47CF-B1F3-09FAD3E536C9}" type="presParOf" srcId="{55878C6C-25C1-4D75-B120-6EAE7D9F037C}" destId="{F9582DD5-6233-44C0-933A-29C7AF64D74B}" srcOrd="1" destOrd="0" presId="urn:microsoft.com/office/officeart/2005/8/layout/chevron2"/>
    <dgm:cxn modelId="{42A76918-E3E3-4A88-B648-C73B414CC4B2}" type="presParOf" srcId="{55878C6C-25C1-4D75-B120-6EAE7D9F037C}" destId="{34ABB7FA-4AAA-4B00-B8FE-85758B41F3B2}" srcOrd="2" destOrd="0" presId="urn:microsoft.com/office/officeart/2005/8/layout/chevron2"/>
    <dgm:cxn modelId="{B82255BB-6A6C-4E0D-9922-7EB1DE83C719}" type="presParOf" srcId="{34ABB7FA-4AAA-4B00-B8FE-85758B41F3B2}" destId="{72A48B6C-1AB9-4918-8318-0B964788DAAC}" srcOrd="0" destOrd="0" presId="urn:microsoft.com/office/officeart/2005/8/layout/chevron2"/>
    <dgm:cxn modelId="{4241F7A4-15AF-41DF-BA10-7F98F130C546}" type="presParOf" srcId="{34ABB7FA-4AAA-4B00-B8FE-85758B41F3B2}" destId="{E72E0C6E-FB52-4ED7-B31D-2ADBAFBA2A6E}" srcOrd="1" destOrd="0" presId="urn:microsoft.com/office/officeart/2005/8/layout/chevron2"/>
    <dgm:cxn modelId="{C35AFDD1-DFC4-41EB-9208-2DC1798293C2}" type="presParOf" srcId="{55878C6C-25C1-4D75-B120-6EAE7D9F037C}" destId="{4E958DC9-9A8D-4209-AE86-8C920048729F}" srcOrd="3" destOrd="0" presId="urn:microsoft.com/office/officeart/2005/8/layout/chevron2"/>
    <dgm:cxn modelId="{19C0611C-0BAB-4A09-81B6-8A0B60A22B75}" type="presParOf" srcId="{55878C6C-25C1-4D75-B120-6EAE7D9F037C}" destId="{7995AA73-7707-40D6-82CC-733637E0D523}" srcOrd="4" destOrd="0" presId="urn:microsoft.com/office/officeart/2005/8/layout/chevron2"/>
    <dgm:cxn modelId="{CC9B1A39-9910-45DA-B954-B40F39B79DED}" type="presParOf" srcId="{7995AA73-7707-40D6-82CC-733637E0D523}" destId="{AAB2BB0A-F839-4BEF-8CD5-44F2C268546E}" srcOrd="0" destOrd="0" presId="urn:microsoft.com/office/officeart/2005/8/layout/chevron2"/>
    <dgm:cxn modelId="{141D8719-F0D1-4AE0-945E-C8DFBDCD1290}" type="presParOf" srcId="{7995AA73-7707-40D6-82CC-733637E0D523}" destId="{04FDF505-A842-4D13-8A59-9A41C7992BB3}" srcOrd="1" destOrd="0" presId="urn:microsoft.com/office/officeart/2005/8/layout/chevron2"/>
    <dgm:cxn modelId="{BAD4EDFD-C845-40A1-9DF3-AFD6D8CDDD97}" type="presParOf" srcId="{55878C6C-25C1-4D75-B120-6EAE7D9F037C}" destId="{68F8F801-0500-49F9-88F5-CA7E49A34400}" srcOrd="5" destOrd="0" presId="urn:microsoft.com/office/officeart/2005/8/layout/chevron2"/>
    <dgm:cxn modelId="{C0E4FC04-857A-4C79-B7E3-E04CF3918ECA}" type="presParOf" srcId="{55878C6C-25C1-4D75-B120-6EAE7D9F037C}" destId="{13FE7850-C8CF-4D69-9292-8A7F9F3052B1}" srcOrd="6" destOrd="0" presId="urn:microsoft.com/office/officeart/2005/8/layout/chevron2"/>
    <dgm:cxn modelId="{B1AB6385-0F30-4F05-9125-D30CF8CBB3FC}" type="presParOf" srcId="{13FE7850-C8CF-4D69-9292-8A7F9F3052B1}" destId="{F55C5324-870A-4AB8-8B0E-70BC0407E5C1}" srcOrd="0" destOrd="0" presId="urn:microsoft.com/office/officeart/2005/8/layout/chevron2"/>
    <dgm:cxn modelId="{D400B669-8578-45CD-B128-F9E023FB813A}" type="presParOf" srcId="{13FE7850-C8CF-4D69-9292-8A7F9F3052B1}" destId="{1E4A8682-6013-4F7B-9662-C166AE886200}" srcOrd="1" destOrd="0" presId="urn:microsoft.com/office/officeart/2005/8/layout/chevron2"/>
    <dgm:cxn modelId="{3ABD7306-C120-465B-9566-1E742181C3BB}" type="presParOf" srcId="{55878C6C-25C1-4D75-B120-6EAE7D9F037C}" destId="{984DFB9E-CE5C-407B-A370-FF31C4FD15A3}" srcOrd="7" destOrd="0" presId="urn:microsoft.com/office/officeart/2005/8/layout/chevron2"/>
    <dgm:cxn modelId="{5DA60B76-2703-42D1-A042-B70306C43351}" type="presParOf" srcId="{55878C6C-25C1-4D75-B120-6EAE7D9F037C}" destId="{3CA34B05-BBDA-4B96-AE56-566D0FDB41CC}" srcOrd="8" destOrd="0" presId="urn:microsoft.com/office/officeart/2005/8/layout/chevron2"/>
    <dgm:cxn modelId="{56B446C4-9F2E-473F-8DEB-87888FE9E8A2}" type="presParOf" srcId="{3CA34B05-BBDA-4B96-AE56-566D0FDB41CC}" destId="{04B16ED4-22A0-4979-8E47-04F19AFA6D4C}" srcOrd="0" destOrd="0" presId="urn:microsoft.com/office/officeart/2005/8/layout/chevron2"/>
    <dgm:cxn modelId="{9623EC7A-B4C5-498D-9074-36A10B2B7970}" type="presParOf" srcId="{3CA34B05-BBDA-4B96-AE56-566D0FDB41CC}" destId="{48A5335B-4397-485F-A048-B01D8846BD0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EF1675-3F5F-4119-A2B7-60587A57F1AC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2B0F20B-A1C4-4AE6-AFE5-B88AD8E42D9D}">
      <dgm:prSet phldrT="[Текст]"/>
      <dgm:spPr>
        <a:solidFill>
          <a:srgbClr val="92D050"/>
        </a:solidFill>
      </dgm:spPr>
      <dgm:t>
        <a:bodyPr/>
        <a:lstStyle/>
        <a:p>
          <a:r>
            <a:rPr lang="ru-RU" b="1" dirty="0">
              <a:solidFill>
                <a:schemeClr val="tx1"/>
              </a:solidFill>
            </a:rPr>
            <a:t>1</a:t>
          </a:r>
        </a:p>
      </dgm:t>
    </dgm:pt>
    <dgm:pt modelId="{BD1F896F-1C5E-404A-946B-88FB7F51F8F5}" type="parTrans" cxnId="{A1535E66-D4DF-4E6C-AADA-3DD4A27A9C6E}">
      <dgm:prSet/>
      <dgm:spPr/>
      <dgm:t>
        <a:bodyPr/>
        <a:lstStyle/>
        <a:p>
          <a:endParaRPr lang="ru-RU"/>
        </a:p>
      </dgm:t>
    </dgm:pt>
    <dgm:pt modelId="{96C2CAAE-7F6D-4D5D-8A77-B4750FCBADE4}" type="sibTrans" cxnId="{A1535E66-D4DF-4E6C-AADA-3DD4A27A9C6E}">
      <dgm:prSet/>
      <dgm:spPr/>
      <dgm:t>
        <a:bodyPr/>
        <a:lstStyle/>
        <a:p>
          <a:endParaRPr lang="ru-RU"/>
        </a:p>
      </dgm:t>
    </dgm:pt>
    <dgm:pt modelId="{1677A9F2-28E2-40D7-8359-CF88F4BE2645}">
      <dgm:prSet phldrT="[Текст]" custT="1"/>
      <dgm:spPr>
        <a:ln>
          <a:solidFill>
            <a:schemeClr val="accent6"/>
          </a:solidFill>
        </a:ln>
      </dgm:spPr>
      <dgm:t>
        <a:bodyPr/>
        <a:lstStyle/>
        <a:p>
          <a:pPr algn="l"/>
          <a:r>
            <a:rPr lang="ru-RU" sz="2100" dirty="0">
              <a:solidFill>
                <a:schemeClr val="accent6"/>
              </a:solidFill>
            </a:rPr>
            <a:t>Психофизиологическое тестирование</a:t>
          </a:r>
        </a:p>
      </dgm:t>
    </dgm:pt>
    <dgm:pt modelId="{4C5D6EA2-51B4-49FC-ABFC-195A0C573F04}" type="parTrans" cxnId="{5914831B-0564-4DB4-99E7-608E1AB79F8A}">
      <dgm:prSet/>
      <dgm:spPr/>
      <dgm:t>
        <a:bodyPr/>
        <a:lstStyle/>
        <a:p>
          <a:endParaRPr lang="ru-RU"/>
        </a:p>
      </dgm:t>
    </dgm:pt>
    <dgm:pt modelId="{8E351E9F-6EFD-4D0D-9882-B6F01E2D6F40}" type="sibTrans" cxnId="{5914831B-0564-4DB4-99E7-608E1AB79F8A}">
      <dgm:prSet/>
      <dgm:spPr/>
      <dgm:t>
        <a:bodyPr/>
        <a:lstStyle/>
        <a:p>
          <a:endParaRPr lang="ru-RU"/>
        </a:p>
      </dgm:t>
    </dgm:pt>
    <dgm:pt modelId="{32B5FE18-8BAA-4768-9A37-5DD61148B521}">
      <dgm:prSet phldrT="[Текст]"/>
      <dgm:spPr>
        <a:solidFill>
          <a:srgbClr val="92D050"/>
        </a:solidFill>
      </dgm:spPr>
      <dgm:t>
        <a:bodyPr/>
        <a:lstStyle/>
        <a:p>
          <a:r>
            <a:rPr lang="ru-RU" b="1" dirty="0">
              <a:solidFill>
                <a:schemeClr val="tx1"/>
              </a:solidFill>
            </a:rPr>
            <a:t>2</a:t>
          </a:r>
        </a:p>
      </dgm:t>
    </dgm:pt>
    <dgm:pt modelId="{FC2B4C74-361E-44B6-A0FD-D8A70D2C35D6}" type="parTrans" cxnId="{CA1FCA1A-D95C-4FC6-928D-61C112D3B8A7}">
      <dgm:prSet/>
      <dgm:spPr/>
      <dgm:t>
        <a:bodyPr/>
        <a:lstStyle/>
        <a:p>
          <a:endParaRPr lang="ru-RU"/>
        </a:p>
      </dgm:t>
    </dgm:pt>
    <dgm:pt modelId="{684D552C-D1AB-4963-95D0-73A993CEB1FA}" type="sibTrans" cxnId="{CA1FCA1A-D95C-4FC6-928D-61C112D3B8A7}">
      <dgm:prSet/>
      <dgm:spPr/>
      <dgm:t>
        <a:bodyPr/>
        <a:lstStyle/>
        <a:p>
          <a:endParaRPr lang="ru-RU"/>
        </a:p>
      </dgm:t>
    </dgm:pt>
    <dgm:pt modelId="{EA6C81E0-CEF2-4331-996B-849737E18ECA}">
      <dgm:prSet phldrT="[Текст]" custT="1"/>
      <dgm:spPr>
        <a:ln>
          <a:solidFill>
            <a:schemeClr val="accent6"/>
          </a:solidFill>
        </a:ln>
      </dgm:spPr>
      <dgm:t>
        <a:bodyPr/>
        <a:lstStyle/>
        <a:p>
          <a:r>
            <a:rPr lang="ru-RU" sz="2100" dirty="0">
              <a:solidFill>
                <a:schemeClr val="accent6"/>
              </a:solidFill>
            </a:rPr>
            <a:t>Стабилография</a:t>
          </a:r>
        </a:p>
      </dgm:t>
    </dgm:pt>
    <dgm:pt modelId="{E2FB789F-CE68-48C4-880A-96F1F6D7A7F0}" type="parTrans" cxnId="{BAAE7340-2A69-406A-AF25-A4AEB4E95F4D}">
      <dgm:prSet/>
      <dgm:spPr/>
      <dgm:t>
        <a:bodyPr/>
        <a:lstStyle/>
        <a:p>
          <a:endParaRPr lang="ru-RU"/>
        </a:p>
      </dgm:t>
    </dgm:pt>
    <dgm:pt modelId="{675AF572-B22C-4ACD-83C0-F64CF888E70F}" type="sibTrans" cxnId="{BAAE7340-2A69-406A-AF25-A4AEB4E95F4D}">
      <dgm:prSet/>
      <dgm:spPr/>
      <dgm:t>
        <a:bodyPr/>
        <a:lstStyle/>
        <a:p>
          <a:endParaRPr lang="ru-RU"/>
        </a:p>
      </dgm:t>
    </dgm:pt>
    <dgm:pt modelId="{AC865E0F-B69B-4481-AAC5-9103A9C3CE0F}">
      <dgm:prSet phldrT="[Текст]"/>
      <dgm:spPr>
        <a:solidFill>
          <a:srgbClr val="92D050"/>
        </a:solidFill>
      </dgm:spPr>
      <dgm:t>
        <a:bodyPr/>
        <a:lstStyle/>
        <a:p>
          <a:r>
            <a:rPr lang="ru-RU" b="1" dirty="0">
              <a:solidFill>
                <a:schemeClr val="tx1"/>
              </a:solidFill>
            </a:rPr>
            <a:t>3</a:t>
          </a:r>
        </a:p>
      </dgm:t>
    </dgm:pt>
    <dgm:pt modelId="{0B040832-B3B2-4811-BF8B-DD1E0664E5E3}" type="parTrans" cxnId="{87689644-E119-4532-AC26-DAAAAFE44716}">
      <dgm:prSet/>
      <dgm:spPr/>
      <dgm:t>
        <a:bodyPr/>
        <a:lstStyle/>
        <a:p>
          <a:endParaRPr lang="ru-RU"/>
        </a:p>
      </dgm:t>
    </dgm:pt>
    <dgm:pt modelId="{5504A149-4E37-4C18-B833-307CD36B65F3}" type="sibTrans" cxnId="{87689644-E119-4532-AC26-DAAAAFE44716}">
      <dgm:prSet/>
      <dgm:spPr/>
      <dgm:t>
        <a:bodyPr/>
        <a:lstStyle/>
        <a:p>
          <a:endParaRPr lang="ru-RU"/>
        </a:p>
      </dgm:t>
    </dgm:pt>
    <dgm:pt modelId="{CE21973B-D38B-46C9-9D52-82FB8F5F11EB}">
      <dgm:prSet custT="1"/>
      <dgm:spPr>
        <a:ln>
          <a:solidFill>
            <a:schemeClr val="accent6"/>
          </a:solidFill>
        </a:ln>
      </dgm:spPr>
      <dgm:t>
        <a:bodyPr/>
        <a:lstStyle/>
        <a:p>
          <a:r>
            <a:rPr lang="ru-RU" sz="2100" dirty="0">
              <a:solidFill>
                <a:schemeClr val="accent6"/>
              </a:solidFill>
            </a:rPr>
            <a:t>Газоразрядная визуализация (ГРВ)</a:t>
          </a:r>
        </a:p>
      </dgm:t>
    </dgm:pt>
    <dgm:pt modelId="{66A7D5FD-8E12-4A5B-BD69-D7732E52793D}" type="parTrans" cxnId="{2C7B0A4F-A35F-482E-9125-33567CB5EEB9}">
      <dgm:prSet/>
      <dgm:spPr/>
      <dgm:t>
        <a:bodyPr/>
        <a:lstStyle/>
        <a:p>
          <a:endParaRPr lang="ru-RU"/>
        </a:p>
      </dgm:t>
    </dgm:pt>
    <dgm:pt modelId="{1B989C11-1F04-4858-A7AA-7A037A478351}" type="sibTrans" cxnId="{2C7B0A4F-A35F-482E-9125-33567CB5EEB9}">
      <dgm:prSet/>
      <dgm:spPr/>
      <dgm:t>
        <a:bodyPr/>
        <a:lstStyle/>
        <a:p>
          <a:endParaRPr lang="ru-RU"/>
        </a:p>
      </dgm:t>
    </dgm:pt>
    <dgm:pt modelId="{55878C6C-25C1-4D75-B120-6EAE7D9F037C}" type="pres">
      <dgm:prSet presAssocID="{80EF1675-3F5F-4119-A2B7-60587A57F1AC}" presName="linearFlow" presStyleCnt="0">
        <dgm:presLayoutVars>
          <dgm:dir/>
          <dgm:animLvl val="lvl"/>
          <dgm:resizeHandles val="exact"/>
        </dgm:presLayoutVars>
      </dgm:prSet>
      <dgm:spPr/>
    </dgm:pt>
    <dgm:pt modelId="{0925571A-18AE-4BFF-9483-BB551027086F}" type="pres">
      <dgm:prSet presAssocID="{F2B0F20B-A1C4-4AE6-AFE5-B88AD8E42D9D}" presName="composite" presStyleCnt="0"/>
      <dgm:spPr/>
    </dgm:pt>
    <dgm:pt modelId="{7F15013C-49F7-4B76-A9B0-054DE992D836}" type="pres">
      <dgm:prSet presAssocID="{F2B0F20B-A1C4-4AE6-AFE5-B88AD8E42D9D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25A183F4-F709-45C4-B7AF-44450B297442}" type="pres">
      <dgm:prSet presAssocID="{F2B0F20B-A1C4-4AE6-AFE5-B88AD8E42D9D}" presName="descendantText" presStyleLbl="alignAcc1" presStyleIdx="0" presStyleCnt="3">
        <dgm:presLayoutVars>
          <dgm:bulletEnabled val="1"/>
        </dgm:presLayoutVars>
      </dgm:prSet>
      <dgm:spPr/>
    </dgm:pt>
    <dgm:pt modelId="{5EEC17F7-32E2-4FF7-9517-FE6EB7EC6207}" type="pres">
      <dgm:prSet presAssocID="{96C2CAAE-7F6D-4D5D-8A77-B4750FCBADE4}" presName="sp" presStyleCnt="0"/>
      <dgm:spPr/>
    </dgm:pt>
    <dgm:pt modelId="{34ABB7FA-4AAA-4B00-B8FE-85758B41F3B2}" type="pres">
      <dgm:prSet presAssocID="{32B5FE18-8BAA-4768-9A37-5DD61148B521}" presName="composite" presStyleCnt="0"/>
      <dgm:spPr/>
    </dgm:pt>
    <dgm:pt modelId="{72A48B6C-1AB9-4918-8318-0B964788DAAC}" type="pres">
      <dgm:prSet presAssocID="{32B5FE18-8BAA-4768-9A37-5DD61148B521}" presName="parentText" presStyleLbl="alignNode1" presStyleIdx="1" presStyleCnt="3" custScaleY="99880" custLinFactNeighborX="1968" custLinFactNeighborY="-4579">
        <dgm:presLayoutVars>
          <dgm:chMax val="1"/>
          <dgm:bulletEnabled val="1"/>
        </dgm:presLayoutVars>
      </dgm:prSet>
      <dgm:spPr/>
    </dgm:pt>
    <dgm:pt modelId="{E72E0C6E-FB52-4ED7-B31D-2ADBAFBA2A6E}" type="pres">
      <dgm:prSet presAssocID="{32B5FE18-8BAA-4768-9A37-5DD61148B521}" presName="descendantText" presStyleLbl="alignAcc1" presStyleIdx="1" presStyleCnt="3" custScaleX="99874" custScaleY="105477" custLinFactNeighborX="931" custLinFactNeighborY="-4307">
        <dgm:presLayoutVars>
          <dgm:bulletEnabled val="1"/>
        </dgm:presLayoutVars>
      </dgm:prSet>
      <dgm:spPr/>
    </dgm:pt>
    <dgm:pt modelId="{EDE7E511-60AF-4280-BC8E-FD50259E3218}" type="pres">
      <dgm:prSet presAssocID="{684D552C-D1AB-4963-95D0-73A993CEB1FA}" presName="sp" presStyleCnt="0"/>
      <dgm:spPr/>
    </dgm:pt>
    <dgm:pt modelId="{FDA832F4-072F-44C5-9FCB-E437F531C152}" type="pres">
      <dgm:prSet presAssocID="{AC865E0F-B69B-4481-AAC5-9103A9C3CE0F}" presName="composite" presStyleCnt="0"/>
      <dgm:spPr/>
    </dgm:pt>
    <dgm:pt modelId="{F76D3A30-4B4A-4670-B58C-F9081CE16C25}" type="pres">
      <dgm:prSet presAssocID="{AC865E0F-B69B-4481-AAC5-9103A9C3CE0F}" presName="parentText" presStyleLbl="alignNode1" presStyleIdx="2" presStyleCnt="3" custScaleY="99880" custLinFactNeighborX="1968" custLinFactNeighborY="-6906">
        <dgm:presLayoutVars>
          <dgm:chMax val="1"/>
          <dgm:bulletEnabled val="1"/>
        </dgm:presLayoutVars>
      </dgm:prSet>
      <dgm:spPr/>
    </dgm:pt>
    <dgm:pt modelId="{FF36251A-9106-488E-BD45-E30A1E75F92C}" type="pres">
      <dgm:prSet presAssocID="{AC865E0F-B69B-4481-AAC5-9103A9C3CE0F}" presName="descendantText" presStyleLbl="alignAcc1" presStyleIdx="2" presStyleCnt="3" custLinFactNeighborX="-171" custLinFactNeighborY="-10626">
        <dgm:presLayoutVars>
          <dgm:bulletEnabled val="1"/>
        </dgm:presLayoutVars>
      </dgm:prSet>
      <dgm:spPr/>
    </dgm:pt>
  </dgm:ptLst>
  <dgm:cxnLst>
    <dgm:cxn modelId="{8DB313C4-EA25-42E2-921B-619811CD9673}" type="presOf" srcId="{1677A9F2-28E2-40D7-8359-CF88F4BE2645}" destId="{25A183F4-F709-45C4-B7AF-44450B297442}" srcOrd="0" destOrd="0" presId="urn:microsoft.com/office/officeart/2005/8/layout/chevron2"/>
    <dgm:cxn modelId="{8FA3A4DE-649A-46B2-A2A7-E0A4C7D0A2FD}" type="presOf" srcId="{EA6C81E0-CEF2-4331-996B-849737E18ECA}" destId="{E72E0C6E-FB52-4ED7-B31D-2ADBAFBA2A6E}" srcOrd="0" destOrd="0" presId="urn:microsoft.com/office/officeart/2005/8/layout/chevron2"/>
    <dgm:cxn modelId="{87689644-E119-4532-AC26-DAAAAFE44716}" srcId="{80EF1675-3F5F-4119-A2B7-60587A57F1AC}" destId="{AC865E0F-B69B-4481-AAC5-9103A9C3CE0F}" srcOrd="2" destOrd="0" parTransId="{0B040832-B3B2-4811-BF8B-DD1E0664E5E3}" sibTransId="{5504A149-4E37-4C18-B833-307CD36B65F3}"/>
    <dgm:cxn modelId="{8B8AAB88-D353-4B24-92A5-E344185B908F}" type="presOf" srcId="{AC865E0F-B69B-4481-AAC5-9103A9C3CE0F}" destId="{F76D3A30-4B4A-4670-B58C-F9081CE16C25}" srcOrd="0" destOrd="0" presId="urn:microsoft.com/office/officeart/2005/8/layout/chevron2"/>
    <dgm:cxn modelId="{58980195-72E8-4858-846F-24FA21CAB682}" type="presOf" srcId="{CE21973B-D38B-46C9-9D52-82FB8F5F11EB}" destId="{FF36251A-9106-488E-BD45-E30A1E75F92C}" srcOrd="0" destOrd="0" presId="urn:microsoft.com/office/officeart/2005/8/layout/chevron2"/>
    <dgm:cxn modelId="{CA1FCA1A-D95C-4FC6-928D-61C112D3B8A7}" srcId="{80EF1675-3F5F-4119-A2B7-60587A57F1AC}" destId="{32B5FE18-8BAA-4768-9A37-5DD61148B521}" srcOrd="1" destOrd="0" parTransId="{FC2B4C74-361E-44B6-A0FD-D8A70D2C35D6}" sibTransId="{684D552C-D1AB-4963-95D0-73A993CEB1FA}"/>
    <dgm:cxn modelId="{2C7B0A4F-A35F-482E-9125-33567CB5EEB9}" srcId="{AC865E0F-B69B-4481-AAC5-9103A9C3CE0F}" destId="{CE21973B-D38B-46C9-9D52-82FB8F5F11EB}" srcOrd="0" destOrd="0" parTransId="{66A7D5FD-8E12-4A5B-BD69-D7732E52793D}" sibTransId="{1B989C11-1F04-4858-A7AA-7A037A478351}"/>
    <dgm:cxn modelId="{BAAE7340-2A69-406A-AF25-A4AEB4E95F4D}" srcId="{32B5FE18-8BAA-4768-9A37-5DD61148B521}" destId="{EA6C81E0-CEF2-4331-996B-849737E18ECA}" srcOrd="0" destOrd="0" parTransId="{E2FB789F-CE68-48C4-880A-96F1F6D7A7F0}" sibTransId="{675AF572-B22C-4ACD-83C0-F64CF888E70F}"/>
    <dgm:cxn modelId="{A1535E66-D4DF-4E6C-AADA-3DD4A27A9C6E}" srcId="{80EF1675-3F5F-4119-A2B7-60587A57F1AC}" destId="{F2B0F20B-A1C4-4AE6-AFE5-B88AD8E42D9D}" srcOrd="0" destOrd="0" parTransId="{BD1F896F-1C5E-404A-946B-88FB7F51F8F5}" sibTransId="{96C2CAAE-7F6D-4D5D-8A77-B4750FCBADE4}"/>
    <dgm:cxn modelId="{2CABC35C-811D-461A-A77B-6FDEBE34C779}" type="presOf" srcId="{F2B0F20B-A1C4-4AE6-AFE5-B88AD8E42D9D}" destId="{7F15013C-49F7-4B76-A9B0-054DE992D836}" srcOrd="0" destOrd="0" presId="urn:microsoft.com/office/officeart/2005/8/layout/chevron2"/>
    <dgm:cxn modelId="{175A6817-ECAD-4B29-8865-E3C620364B89}" type="presOf" srcId="{32B5FE18-8BAA-4768-9A37-5DD61148B521}" destId="{72A48B6C-1AB9-4918-8318-0B964788DAAC}" srcOrd="0" destOrd="0" presId="urn:microsoft.com/office/officeart/2005/8/layout/chevron2"/>
    <dgm:cxn modelId="{3EE642D9-C5A8-426E-87FB-3BF99F40903B}" type="presOf" srcId="{80EF1675-3F5F-4119-A2B7-60587A57F1AC}" destId="{55878C6C-25C1-4D75-B120-6EAE7D9F037C}" srcOrd="0" destOrd="0" presId="urn:microsoft.com/office/officeart/2005/8/layout/chevron2"/>
    <dgm:cxn modelId="{5914831B-0564-4DB4-99E7-608E1AB79F8A}" srcId="{F2B0F20B-A1C4-4AE6-AFE5-B88AD8E42D9D}" destId="{1677A9F2-28E2-40D7-8359-CF88F4BE2645}" srcOrd="0" destOrd="0" parTransId="{4C5D6EA2-51B4-49FC-ABFC-195A0C573F04}" sibTransId="{8E351E9F-6EFD-4D0D-9882-B6F01E2D6F40}"/>
    <dgm:cxn modelId="{ECAC606D-F7DE-4D6F-A7EB-50BF34BAD63A}" type="presParOf" srcId="{55878C6C-25C1-4D75-B120-6EAE7D9F037C}" destId="{0925571A-18AE-4BFF-9483-BB551027086F}" srcOrd="0" destOrd="0" presId="urn:microsoft.com/office/officeart/2005/8/layout/chevron2"/>
    <dgm:cxn modelId="{E9C684ED-52F7-46F3-9E57-B9FFF7A3E331}" type="presParOf" srcId="{0925571A-18AE-4BFF-9483-BB551027086F}" destId="{7F15013C-49F7-4B76-A9B0-054DE992D836}" srcOrd="0" destOrd="0" presId="urn:microsoft.com/office/officeart/2005/8/layout/chevron2"/>
    <dgm:cxn modelId="{889B4BFB-BB3A-4A4E-AC7E-ECCFD2087080}" type="presParOf" srcId="{0925571A-18AE-4BFF-9483-BB551027086F}" destId="{25A183F4-F709-45C4-B7AF-44450B297442}" srcOrd="1" destOrd="0" presId="urn:microsoft.com/office/officeart/2005/8/layout/chevron2"/>
    <dgm:cxn modelId="{FDCE1573-139C-4161-8701-4058A8950B56}" type="presParOf" srcId="{55878C6C-25C1-4D75-B120-6EAE7D9F037C}" destId="{5EEC17F7-32E2-4FF7-9517-FE6EB7EC6207}" srcOrd="1" destOrd="0" presId="urn:microsoft.com/office/officeart/2005/8/layout/chevron2"/>
    <dgm:cxn modelId="{B1090FE1-80E0-4EC5-8F12-755128A66A2C}" type="presParOf" srcId="{55878C6C-25C1-4D75-B120-6EAE7D9F037C}" destId="{34ABB7FA-4AAA-4B00-B8FE-85758B41F3B2}" srcOrd="2" destOrd="0" presId="urn:microsoft.com/office/officeart/2005/8/layout/chevron2"/>
    <dgm:cxn modelId="{8B874FFF-0C16-4727-91C8-CDE587A155B3}" type="presParOf" srcId="{34ABB7FA-4AAA-4B00-B8FE-85758B41F3B2}" destId="{72A48B6C-1AB9-4918-8318-0B964788DAAC}" srcOrd="0" destOrd="0" presId="urn:microsoft.com/office/officeart/2005/8/layout/chevron2"/>
    <dgm:cxn modelId="{032B3703-3E06-452F-83DA-A48B93D60CAC}" type="presParOf" srcId="{34ABB7FA-4AAA-4B00-B8FE-85758B41F3B2}" destId="{E72E0C6E-FB52-4ED7-B31D-2ADBAFBA2A6E}" srcOrd="1" destOrd="0" presId="urn:microsoft.com/office/officeart/2005/8/layout/chevron2"/>
    <dgm:cxn modelId="{F18277A5-8AFE-4267-B7C8-720D73E84513}" type="presParOf" srcId="{55878C6C-25C1-4D75-B120-6EAE7D9F037C}" destId="{EDE7E511-60AF-4280-BC8E-FD50259E3218}" srcOrd="3" destOrd="0" presId="urn:microsoft.com/office/officeart/2005/8/layout/chevron2"/>
    <dgm:cxn modelId="{04CCADAB-92A9-46F8-BE36-E51B577FDCF8}" type="presParOf" srcId="{55878C6C-25C1-4D75-B120-6EAE7D9F037C}" destId="{FDA832F4-072F-44C5-9FCB-E437F531C152}" srcOrd="4" destOrd="0" presId="urn:microsoft.com/office/officeart/2005/8/layout/chevron2"/>
    <dgm:cxn modelId="{5FF6D05E-633D-407E-9A1A-3DD996E3B397}" type="presParOf" srcId="{FDA832F4-072F-44C5-9FCB-E437F531C152}" destId="{F76D3A30-4B4A-4670-B58C-F9081CE16C25}" srcOrd="0" destOrd="0" presId="urn:microsoft.com/office/officeart/2005/8/layout/chevron2"/>
    <dgm:cxn modelId="{AF18F47D-224D-4B77-959C-5F95EFB16930}" type="presParOf" srcId="{FDA832F4-072F-44C5-9FCB-E437F531C152}" destId="{FF36251A-9106-488E-BD45-E30A1E75F92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25AFB47-A7C6-4D03-A3C6-59FBBE15AB1B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83C2E8F-CF6D-4D6F-8D0B-8E1431FE5D0B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800" b="1" dirty="0">
              <a:solidFill>
                <a:schemeClr val="tx1"/>
              </a:solidFill>
            </a:rPr>
            <a:t>1</a:t>
          </a:r>
        </a:p>
      </dgm:t>
    </dgm:pt>
    <dgm:pt modelId="{141FC493-AD0C-41E3-B0FA-6813D949CF09}" type="parTrans" cxnId="{7D636FBE-10E2-473B-AAF3-9F3ABDBAE513}">
      <dgm:prSet/>
      <dgm:spPr/>
      <dgm:t>
        <a:bodyPr/>
        <a:lstStyle/>
        <a:p>
          <a:endParaRPr lang="ru-RU"/>
        </a:p>
      </dgm:t>
    </dgm:pt>
    <dgm:pt modelId="{ADD2302B-2F1B-459D-BA43-37B02763A9CA}" type="sibTrans" cxnId="{7D636FBE-10E2-473B-AAF3-9F3ABDBAE513}">
      <dgm:prSet/>
      <dgm:spPr/>
      <dgm:t>
        <a:bodyPr/>
        <a:lstStyle/>
        <a:p>
          <a:endParaRPr lang="ru-RU"/>
        </a:p>
      </dgm:t>
    </dgm:pt>
    <dgm:pt modelId="{21B20304-0BF4-43AC-9A50-BBBA52AEEC02}">
      <dgm:prSet phldrT="[Текст]" custT="1"/>
      <dgm:spPr>
        <a:ln>
          <a:solidFill>
            <a:schemeClr val="accent6"/>
          </a:solidFill>
        </a:ln>
      </dgm:spPr>
      <dgm:t>
        <a:bodyPr/>
        <a:lstStyle/>
        <a:p>
          <a:r>
            <a:rPr lang="ru-RU" sz="1800" dirty="0">
              <a:solidFill>
                <a:schemeClr val="accent6"/>
              </a:solidFill>
            </a:rPr>
            <a:t>Определение вариабельности сердечного ритма на основе анализа кардиограммы</a:t>
          </a:r>
        </a:p>
      </dgm:t>
    </dgm:pt>
    <dgm:pt modelId="{66CF6292-74CC-4AEE-842F-A405C49D4C39}" type="parTrans" cxnId="{8535C2AC-88ED-48CE-816F-DCE00EC962BB}">
      <dgm:prSet/>
      <dgm:spPr/>
      <dgm:t>
        <a:bodyPr/>
        <a:lstStyle/>
        <a:p>
          <a:endParaRPr lang="ru-RU"/>
        </a:p>
      </dgm:t>
    </dgm:pt>
    <dgm:pt modelId="{48E15CD3-1ACB-4815-A0B1-EA4412BD1B4B}" type="sibTrans" cxnId="{8535C2AC-88ED-48CE-816F-DCE00EC962BB}">
      <dgm:prSet/>
      <dgm:spPr/>
      <dgm:t>
        <a:bodyPr/>
        <a:lstStyle/>
        <a:p>
          <a:endParaRPr lang="ru-RU"/>
        </a:p>
      </dgm:t>
    </dgm:pt>
    <dgm:pt modelId="{208F4F55-8348-4B0D-81FE-A7BBE281654F}">
      <dgm:prSet phldrT="[Текст]"/>
      <dgm:spPr>
        <a:solidFill>
          <a:srgbClr val="92D050"/>
        </a:solidFill>
      </dgm:spPr>
      <dgm:t>
        <a:bodyPr/>
        <a:lstStyle/>
        <a:p>
          <a:r>
            <a:rPr lang="ru-RU" b="1" dirty="0">
              <a:solidFill>
                <a:schemeClr val="tx1"/>
              </a:solidFill>
            </a:rPr>
            <a:t>2</a:t>
          </a:r>
        </a:p>
      </dgm:t>
    </dgm:pt>
    <dgm:pt modelId="{7F1F5376-BF0D-4B38-8F6A-0E23C498CC6C}" type="parTrans" cxnId="{28DF7E5E-7F3F-4B18-A689-326C143E6BBB}">
      <dgm:prSet/>
      <dgm:spPr/>
      <dgm:t>
        <a:bodyPr/>
        <a:lstStyle/>
        <a:p>
          <a:endParaRPr lang="ru-RU"/>
        </a:p>
      </dgm:t>
    </dgm:pt>
    <dgm:pt modelId="{5F5195D2-0A3D-4217-9831-D7C3CCB47C5E}" type="sibTrans" cxnId="{28DF7E5E-7F3F-4B18-A689-326C143E6BBB}">
      <dgm:prSet/>
      <dgm:spPr/>
      <dgm:t>
        <a:bodyPr/>
        <a:lstStyle/>
        <a:p>
          <a:endParaRPr lang="ru-RU"/>
        </a:p>
      </dgm:t>
    </dgm:pt>
    <dgm:pt modelId="{51AE6FB6-23E3-4DD7-838C-D1120F164CC5}">
      <dgm:prSet phldrT="[Текст]" custT="1"/>
      <dgm:spPr>
        <a:ln>
          <a:solidFill>
            <a:schemeClr val="accent6"/>
          </a:solidFill>
        </a:ln>
      </dgm:spPr>
      <dgm:t>
        <a:bodyPr/>
        <a:lstStyle/>
        <a:p>
          <a:r>
            <a:rPr lang="ru-RU" sz="1800" dirty="0">
              <a:solidFill>
                <a:schemeClr val="accent6"/>
              </a:solidFill>
            </a:rPr>
            <a:t>Анализ вариабельности сердечного ритма на основе применения математических методов </a:t>
          </a:r>
        </a:p>
      </dgm:t>
    </dgm:pt>
    <dgm:pt modelId="{4D5B9A35-4FA7-466A-ADC9-990D5020D0BE}" type="parTrans" cxnId="{EB5F8B20-44BA-49B8-A843-0189EB041BC0}">
      <dgm:prSet/>
      <dgm:spPr/>
      <dgm:t>
        <a:bodyPr/>
        <a:lstStyle/>
        <a:p>
          <a:endParaRPr lang="ru-RU"/>
        </a:p>
      </dgm:t>
    </dgm:pt>
    <dgm:pt modelId="{C8D3BF5D-4AE6-460B-8939-B090C9CFBA70}" type="sibTrans" cxnId="{EB5F8B20-44BA-49B8-A843-0189EB041BC0}">
      <dgm:prSet/>
      <dgm:spPr/>
      <dgm:t>
        <a:bodyPr/>
        <a:lstStyle/>
        <a:p>
          <a:endParaRPr lang="ru-RU"/>
        </a:p>
      </dgm:t>
    </dgm:pt>
    <dgm:pt modelId="{C4C4E64A-BD92-46E1-B92A-1106427FCA3A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800" b="1" dirty="0">
              <a:solidFill>
                <a:schemeClr val="tx1"/>
              </a:solidFill>
            </a:rPr>
            <a:t>3</a:t>
          </a:r>
        </a:p>
      </dgm:t>
    </dgm:pt>
    <dgm:pt modelId="{C62BA66E-F808-4ED4-A298-BDDFEABA722B}" type="parTrans" cxnId="{D942CF78-7A83-4DC3-95CE-83533FED9944}">
      <dgm:prSet/>
      <dgm:spPr/>
      <dgm:t>
        <a:bodyPr/>
        <a:lstStyle/>
        <a:p>
          <a:endParaRPr lang="ru-RU"/>
        </a:p>
      </dgm:t>
    </dgm:pt>
    <dgm:pt modelId="{43F64BA7-0906-448F-BD4E-C39B84D867CD}" type="sibTrans" cxnId="{D942CF78-7A83-4DC3-95CE-83533FED9944}">
      <dgm:prSet/>
      <dgm:spPr/>
      <dgm:t>
        <a:bodyPr/>
        <a:lstStyle/>
        <a:p>
          <a:endParaRPr lang="ru-RU"/>
        </a:p>
      </dgm:t>
    </dgm:pt>
    <dgm:pt modelId="{14E74405-3F6B-4F78-A053-370702D61343}">
      <dgm:prSet phldrT="[Текст]" custT="1"/>
      <dgm:spPr>
        <a:ln>
          <a:solidFill>
            <a:schemeClr val="accent6"/>
          </a:solidFill>
        </a:ln>
      </dgm:spPr>
      <dgm:t>
        <a:bodyPr/>
        <a:lstStyle/>
        <a:p>
          <a:r>
            <a:rPr lang="ru-RU" sz="1800" dirty="0">
              <a:solidFill>
                <a:schemeClr val="accent6"/>
              </a:solidFill>
            </a:rPr>
            <a:t>Оперативная передача информации по каналам мобильной связи до всех заинтересованных лиц (тренер, врач и т.д.)</a:t>
          </a:r>
        </a:p>
      </dgm:t>
    </dgm:pt>
    <dgm:pt modelId="{41171933-B6E6-4FE9-9FE9-0256192366BC}" type="parTrans" cxnId="{7229CFE0-D0F6-4CF7-91B2-E206F7535773}">
      <dgm:prSet/>
      <dgm:spPr/>
      <dgm:t>
        <a:bodyPr/>
        <a:lstStyle/>
        <a:p>
          <a:endParaRPr lang="ru-RU"/>
        </a:p>
      </dgm:t>
    </dgm:pt>
    <dgm:pt modelId="{A1825591-7282-4A45-93E8-E9E65E349983}" type="sibTrans" cxnId="{7229CFE0-D0F6-4CF7-91B2-E206F7535773}">
      <dgm:prSet/>
      <dgm:spPr/>
      <dgm:t>
        <a:bodyPr/>
        <a:lstStyle/>
        <a:p>
          <a:endParaRPr lang="ru-RU"/>
        </a:p>
      </dgm:t>
    </dgm:pt>
    <dgm:pt modelId="{42552FEA-03C8-4C36-9D34-024FB06C7FC4}">
      <dgm:prSet custT="1"/>
      <dgm:spPr>
        <a:ln>
          <a:solidFill>
            <a:schemeClr val="accent6"/>
          </a:solidFill>
        </a:ln>
      </dgm:spPr>
      <dgm:t>
        <a:bodyPr/>
        <a:lstStyle/>
        <a:p>
          <a:r>
            <a:rPr lang="ru-RU" sz="1800" dirty="0">
              <a:solidFill>
                <a:schemeClr val="accent6"/>
              </a:solidFill>
            </a:rPr>
            <a:t>Сохранение информации в различных видах (электронный, бумажный)</a:t>
          </a:r>
        </a:p>
      </dgm:t>
    </dgm:pt>
    <dgm:pt modelId="{B360DC9F-2E64-411D-8BD5-0363D0FA9EB2}" type="parTrans" cxnId="{A597F760-3F4C-4651-AC82-03AF7DEFA47A}">
      <dgm:prSet/>
      <dgm:spPr/>
      <dgm:t>
        <a:bodyPr/>
        <a:lstStyle/>
        <a:p>
          <a:endParaRPr lang="ru-RU"/>
        </a:p>
      </dgm:t>
    </dgm:pt>
    <dgm:pt modelId="{C7C90746-EA46-4D8E-BAB2-B3DE79848334}" type="sibTrans" cxnId="{A597F760-3F4C-4651-AC82-03AF7DEFA47A}">
      <dgm:prSet/>
      <dgm:spPr/>
      <dgm:t>
        <a:bodyPr/>
        <a:lstStyle/>
        <a:p>
          <a:endParaRPr lang="ru-RU"/>
        </a:p>
      </dgm:t>
    </dgm:pt>
    <dgm:pt modelId="{B22527A4-0337-4A91-B0B1-F8E48EC7F692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800" b="1" dirty="0">
              <a:solidFill>
                <a:schemeClr val="tx1"/>
              </a:solidFill>
            </a:rPr>
            <a:t>4</a:t>
          </a:r>
          <a:r>
            <a:rPr lang="ru-RU" sz="2400" dirty="0">
              <a:solidFill>
                <a:schemeClr val="tx1"/>
              </a:solidFill>
            </a:rPr>
            <a:t> </a:t>
          </a:r>
        </a:p>
      </dgm:t>
    </dgm:pt>
    <dgm:pt modelId="{C1074AC2-72ED-48C7-AFF0-BB872D998415}" type="sibTrans" cxnId="{F5177146-5635-4297-86C2-74C7260E2F4D}">
      <dgm:prSet/>
      <dgm:spPr/>
      <dgm:t>
        <a:bodyPr/>
        <a:lstStyle/>
        <a:p>
          <a:endParaRPr lang="ru-RU"/>
        </a:p>
      </dgm:t>
    </dgm:pt>
    <dgm:pt modelId="{AE1CDEDB-F68E-4A37-877A-8C9EFCCDF300}" type="parTrans" cxnId="{F5177146-5635-4297-86C2-74C7260E2F4D}">
      <dgm:prSet/>
      <dgm:spPr/>
      <dgm:t>
        <a:bodyPr/>
        <a:lstStyle/>
        <a:p>
          <a:endParaRPr lang="ru-RU"/>
        </a:p>
      </dgm:t>
    </dgm:pt>
    <dgm:pt modelId="{FC674CFC-89F6-4B49-9794-294C986A3C9E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800" b="1" dirty="0">
              <a:solidFill>
                <a:schemeClr val="tx1"/>
              </a:solidFill>
            </a:rPr>
            <a:t>5</a:t>
          </a:r>
          <a:r>
            <a:rPr lang="ru-RU" sz="1700" dirty="0">
              <a:solidFill>
                <a:schemeClr val="tx1"/>
              </a:solidFill>
            </a:rPr>
            <a:t> </a:t>
          </a:r>
        </a:p>
      </dgm:t>
    </dgm:pt>
    <dgm:pt modelId="{F910F8B8-E3BB-47FD-9229-D141FE833BAB}" type="parTrans" cxnId="{9657CF3C-FAC6-446B-8357-DC26B48C4B96}">
      <dgm:prSet/>
      <dgm:spPr/>
      <dgm:t>
        <a:bodyPr/>
        <a:lstStyle/>
        <a:p>
          <a:endParaRPr lang="ru-RU"/>
        </a:p>
      </dgm:t>
    </dgm:pt>
    <dgm:pt modelId="{82E32F77-F3C0-420B-8728-B08464FBE325}" type="sibTrans" cxnId="{9657CF3C-FAC6-446B-8357-DC26B48C4B96}">
      <dgm:prSet/>
      <dgm:spPr/>
      <dgm:t>
        <a:bodyPr/>
        <a:lstStyle/>
        <a:p>
          <a:endParaRPr lang="ru-RU"/>
        </a:p>
      </dgm:t>
    </dgm:pt>
    <dgm:pt modelId="{9E1EBB63-857D-40F6-9CCF-26C15A3E5A55}">
      <dgm:prSet custT="1"/>
      <dgm:spPr>
        <a:ln>
          <a:solidFill>
            <a:schemeClr val="accent6"/>
          </a:solidFill>
        </a:ln>
      </dgm:spPr>
      <dgm:t>
        <a:bodyPr/>
        <a:lstStyle/>
        <a:p>
          <a:r>
            <a:rPr lang="ru-RU" sz="1800" dirty="0">
              <a:solidFill>
                <a:schemeClr val="accent6"/>
              </a:solidFill>
            </a:rPr>
            <a:t>Перспектива совершенствования</a:t>
          </a:r>
        </a:p>
      </dgm:t>
    </dgm:pt>
    <dgm:pt modelId="{8CA3D79F-E522-4BB0-9FBF-97720652A22C}" type="parTrans" cxnId="{0EF3157C-21A4-4916-88F1-4E283D822EDD}">
      <dgm:prSet/>
      <dgm:spPr/>
      <dgm:t>
        <a:bodyPr/>
        <a:lstStyle/>
        <a:p>
          <a:endParaRPr lang="ru-RU"/>
        </a:p>
      </dgm:t>
    </dgm:pt>
    <dgm:pt modelId="{A5671DCE-FB1C-4BE9-89C1-30931F7D64DA}" type="sibTrans" cxnId="{0EF3157C-21A4-4916-88F1-4E283D822EDD}">
      <dgm:prSet/>
      <dgm:spPr/>
      <dgm:t>
        <a:bodyPr/>
        <a:lstStyle/>
        <a:p>
          <a:endParaRPr lang="ru-RU"/>
        </a:p>
      </dgm:t>
    </dgm:pt>
    <dgm:pt modelId="{0D4800BC-F1E3-4806-8BEE-036195382A96}" type="pres">
      <dgm:prSet presAssocID="{F25AFB47-A7C6-4D03-A3C6-59FBBE15AB1B}" presName="linearFlow" presStyleCnt="0">
        <dgm:presLayoutVars>
          <dgm:dir/>
          <dgm:animLvl val="lvl"/>
          <dgm:resizeHandles val="exact"/>
        </dgm:presLayoutVars>
      </dgm:prSet>
      <dgm:spPr/>
    </dgm:pt>
    <dgm:pt modelId="{6B30F7BB-7ED0-41B3-8EAE-7922922A2649}" type="pres">
      <dgm:prSet presAssocID="{D83C2E8F-CF6D-4D6F-8D0B-8E1431FE5D0B}" presName="composite" presStyleCnt="0"/>
      <dgm:spPr/>
    </dgm:pt>
    <dgm:pt modelId="{D5482898-E810-46DC-8A70-471D01B47C25}" type="pres">
      <dgm:prSet presAssocID="{D83C2E8F-CF6D-4D6F-8D0B-8E1431FE5D0B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7A3033B1-779D-4774-9504-B1596F09B530}" type="pres">
      <dgm:prSet presAssocID="{D83C2E8F-CF6D-4D6F-8D0B-8E1431FE5D0B}" presName="descendantText" presStyleLbl="alignAcc1" presStyleIdx="0" presStyleCnt="5" custLinFactNeighborX="349" custLinFactNeighborY="-34569">
        <dgm:presLayoutVars>
          <dgm:bulletEnabled val="1"/>
        </dgm:presLayoutVars>
      </dgm:prSet>
      <dgm:spPr/>
    </dgm:pt>
    <dgm:pt modelId="{3B052BE8-38F5-4423-8D04-D87E213F911A}" type="pres">
      <dgm:prSet presAssocID="{ADD2302B-2F1B-459D-BA43-37B02763A9CA}" presName="sp" presStyleCnt="0"/>
      <dgm:spPr/>
    </dgm:pt>
    <dgm:pt modelId="{9BE5CE6B-8CE8-41F0-ADBE-7C8A289EFE85}" type="pres">
      <dgm:prSet presAssocID="{208F4F55-8348-4B0D-81FE-A7BBE281654F}" presName="composite" presStyleCnt="0"/>
      <dgm:spPr/>
    </dgm:pt>
    <dgm:pt modelId="{2503FB39-E3F3-4AED-B4DB-F473B72B2CA4}" type="pres">
      <dgm:prSet presAssocID="{208F4F55-8348-4B0D-81FE-A7BBE281654F}" presName="parentText" presStyleLbl="alignNode1" presStyleIdx="1" presStyleCnt="5" custLinFactNeighborX="94" custLinFactNeighborY="-1582">
        <dgm:presLayoutVars>
          <dgm:chMax val="1"/>
          <dgm:bulletEnabled val="1"/>
        </dgm:presLayoutVars>
      </dgm:prSet>
      <dgm:spPr/>
    </dgm:pt>
    <dgm:pt modelId="{23ABE4F0-25F9-442F-A2B2-E2A62736D9EC}" type="pres">
      <dgm:prSet presAssocID="{208F4F55-8348-4B0D-81FE-A7BBE281654F}" presName="descendantText" presStyleLbl="alignAcc1" presStyleIdx="1" presStyleCnt="5" custLinFactNeighborX="-68" custLinFactNeighborY="-2232">
        <dgm:presLayoutVars>
          <dgm:bulletEnabled val="1"/>
        </dgm:presLayoutVars>
      </dgm:prSet>
      <dgm:spPr/>
    </dgm:pt>
    <dgm:pt modelId="{11AB969E-BDD5-4401-A16E-CF28F42BF77F}" type="pres">
      <dgm:prSet presAssocID="{5F5195D2-0A3D-4217-9831-D7C3CCB47C5E}" presName="sp" presStyleCnt="0"/>
      <dgm:spPr/>
    </dgm:pt>
    <dgm:pt modelId="{F245BFD4-9906-4886-8906-A207C0F812EC}" type="pres">
      <dgm:prSet presAssocID="{C4C4E64A-BD92-46E1-B92A-1106427FCA3A}" presName="composite" presStyleCnt="0"/>
      <dgm:spPr/>
    </dgm:pt>
    <dgm:pt modelId="{D00405B8-67F1-4766-86A1-8AE162DE9D8B}" type="pres">
      <dgm:prSet presAssocID="{C4C4E64A-BD92-46E1-B92A-1106427FCA3A}" presName="parentText" presStyleLbl="alignNode1" presStyleIdx="2" presStyleCnt="5" custLinFactNeighborX="94" custLinFactNeighborY="-2640">
        <dgm:presLayoutVars>
          <dgm:chMax val="1"/>
          <dgm:bulletEnabled val="1"/>
        </dgm:presLayoutVars>
      </dgm:prSet>
      <dgm:spPr/>
    </dgm:pt>
    <dgm:pt modelId="{218528CA-2873-4DD9-A9ED-26630AE3A889}" type="pres">
      <dgm:prSet presAssocID="{C4C4E64A-BD92-46E1-B92A-1106427FCA3A}" presName="descendantText" presStyleLbl="alignAcc1" presStyleIdx="2" presStyleCnt="5" custLinFactNeighborX="-68" custLinFactNeighborY="-3993">
        <dgm:presLayoutVars>
          <dgm:bulletEnabled val="1"/>
        </dgm:presLayoutVars>
      </dgm:prSet>
      <dgm:spPr/>
    </dgm:pt>
    <dgm:pt modelId="{F30F47A4-DBC6-4DF0-AB89-8ECDC146B2AE}" type="pres">
      <dgm:prSet presAssocID="{43F64BA7-0906-448F-BD4E-C39B84D867CD}" presName="sp" presStyleCnt="0"/>
      <dgm:spPr/>
    </dgm:pt>
    <dgm:pt modelId="{04421D4C-0EA2-4252-B01A-732F9DC3BE22}" type="pres">
      <dgm:prSet presAssocID="{B22527A4-0337-4A91-B0B1-F8E48EC7F692}" presName="composite" presStyleCnt="0"/>
      <dgm:spPr/>
    </dgm:pt>
    <dgm:pt modelId="{8B6C0C3F-90B0-4723-97CE-6B4396DD102B}" type="pres">
      <dgm:prSet presAssocID="{B22527A4-0337-4A91-B0B1-F8E48EC7F692}" presName="parentText" presStyleLbl="alignNode1" presStyleIdx="3" presStyleCnt="5" custLinFactNeighborX="94" custLinFactNeighborY="-10070">
        <dgm:presLayoutVars>
          <dgm:chMax val="1"/>
          <dgm:bulletEnabled val="1"/>
        </dgm:presLayoutVars>
      </dgm:prSet>
      <dgm:spPr/>
    </dgm:pt>
    <dgm:pt modelId="{34A15722-4992-4929-BCFD-46DCACDB0931}" type="pres">
      <dgm:prSet presAssocID="{B22527A4-0337-4A91-B0B1-F8E48EC7F692}" presName="descendantText" presStyleLbl="alignAcc1" presStyleIdx="3" presStyleCnt="5" custLinFactNeighborX="-68" custLinFactNeighborY="-15491">
        <dgm:presLayoutVars>
          <dgm:bulletEnabled val="1"/>
        </dgm:presLayoutVars>
      </dgm:prSet>
      <dgm:spPr/>
    </dgm:pt>
    <dgm:pt modelId="{5CD6ED69-4E08-4FB3-A7C6-00A85C4230AA}" type="pres">
      <dgm:prSet presAssocID="{C1074AC2-72ED-48C7-AFF0-BB872D998415}" presName="sp" presStyleCnt="0"/>
      <dgm:spPr/>
    </dgm:pt>
    <dgm:pt modelId="{0E871995-9F71-4279-972E-DA45DB045D38}" type="pres">
      <dgm:prSet presAssocID="{FC674CFC-89F6-4B49-9794-294C986A3C9E}" presName="composite" presStyleCnt="0"/>
      <dgm:spPr/>
    </dgm:pt>
    <dgm:pt modelId="{B6D8534C-4194-4C5C-89E0-7C8E91DC10ED}" type="pres">
      <dgm:prSet presAssocID="{FC674CFC-89F6-4B49-9794-294C986A3C9E}" presName="parentText" presStyleLbl="alignNode1" presStyleIdx="4" presStyleCnt="5" custLinFactNeighborX="94" custLinFactNeighborY="-10070">
        <dgm:presLayoutVars>
          <dgm:chMax val="1"/>
          <dgm:bulletEnabled val="1"/>
        </dgm:presLayoutVars>
      </dgm:prSet>
      <dgm:spPr/>
    </dgm:pt>
    <dgm:pt modelId="{77A82368-58F9-4BA6-B499-E19F5EF03EB9}" type="pres">
      <dgm:prSet presAssocID="{FC674CFC-89F6-4B49-9794-294C986A3C9E}" presName="descendantText" presStyleLbl="alignAcc1" presStyleIdx="4" presStyleCnt="5" custLinFactNeighborX="117" custLinFactNeighborY="-14182">
        <dgm:presLayoutVars>
          <dgm:bulletEnabled val="1"/>
        </dgm:presLayoutVars>
      </dgm:prSet>
      <dgm:spPr/>
    </dgm:pt>
  </dgm:ptLst>
  <dgm:cxnLst>
    <dgm:cxn modelId="{371119F1-4CF1-4C3F-B9E4-DF65AB7A0A29}" type="presOf" srcId="{D83C2E8F-CF6D-4D6F-8D0B-8E1431FE5D0B}" destId="{D5482898-E810-46DC-8A70-471D01B47C25}" srcOrd="0" destOrd="0" presId="urn:microsoft.com/office/officeart/2005/8/layout/chevron2"/>
    <dgm:cxn modelId="{E7878E49-FEF3-4FF3-B846-61079A073A45}" type="presOf" srcId="{FC674CFC-89F6-4B49-9794-294C986A3C9E}" destId="{B6D8534C-4194-4C5C-89E0-7C8E91DC10ED}" srcOrd="0" destOrd="0" presId="urn:microsoft.com/office/officeart/2005/8/layout/chevron2"/>
    <dgm:cxn modelId="{EB5F8B20-44BA-49B8-A843-0189EB041BC0}" srcId="{208F4F55-8348-4B0D-81FE-A7BBE281654F}" destId="{51AE6FB6-23E3-4DD7-838C-D1120F164CC5}" srcOrd="0" destOrd="0" parTransId="{4D5B9A35-4FA7-466A-ADC9-990D5020D0BE}" sibTransId="{C8D3BF5D-4AE6-460B-8939-B090C9CFBA70}"/>
    <dgm:cxn modelId="{7D636FBE-10E2-473B-AAF3-9F3ABDBAE513}" srcId="{F25AFB47-A7C6-4D03-A3C6-59FBBE15AB1B}" destId="{D83C2E8F-CF6D-4D6F-8D0B-8E1431FE5D0B}" srcOrd="0" destOrd="0" parTransId="{141FC493-AD0C-41E3-B0FA-6813D949CF09}" sibTransId="{ADD2302B-2F1B-459D-BA43-37B02763A9CA}"/>
    <dgm:cxn modelId="{D2E8AB69-6E27-4530-A2CA-7F47BDAD266A}" type="presOf" srcId="{B22527A4-0337-4A91-B0B1-F8E48EC7F692}" destId="{8B6C0C3F-90B0-4723-97CE-6B4396DD102B}" srcOrd="0" destOrd="0" presId="urn:microsoft.com/office/officeart/2005/8/layout/chevron2"/>
    <dgm:cxn modelId="{A597F760-3F4C-4651-AC82-03AF7DEFA47A}" srcId="{B22527A4-0337-4A91-B0B1-F8E48EC7F692}" destId="{42552FEA-03C8-4C36-9D34-024FB06C7FC4}" srcOrd="0" destOrd="0" parTransId="{B360DC9F-2E64-411D-8BD5-0363D0FA9EB2}" sibTransId="{C7C90746-EA46-4D8E-BAB2-B3DE79848334}"/>
    <dgm:cxn modelId="{CE895F51-9B57-4422-B9C9-C6071BAB689A}" type="presOf" srcId="{42552FEA-03C8-4C36-9D34-024FB06C7FC4}" destId="{34A15722-4992-4929-BCFD-46DCACDB0931}" srcOrd="0" destOrd="0" presId="urn:microsoft.com/office/officeart/2005/8/layout/chevron2"/>
    <dgm:cxn modelId="{28DF7E5E-7F3F-4B18-A689-326C143E6BBB}" srcId="{F25AFB47-A7C6-4D03-A3C6-59FBBE15AB1B}" destId="{208F4F55-8348-4B0D-81FE-A7BBE281654F}" srcOrd="1" destOrd="0" parTransId="{7F1F5376-BF0D-4B38-8F6A-0E23C498CC6C}" sibTransId="{5F5195D2-0A3D-4217-9831-D7C3CCB47C5E}"/>
    <dgm:cxn modelId="{ABEB4A55-DDAA-4F3B-B182-05F066909FDC}" type="presOf" srcId="{F25AFB47-A7C6-4D03-A3C6-59FBBE15AB1B}" destId="{0D4800BC-F1E3-4806-8BEE-036195382A96}" srcOrd="0" destOrd="0" presId="urn:microsoft.com/office/officeart/2005/8/layout/chevron2"/>
    <dgm:cxn modelId="{D942CF78-7A83-4DC3-95CE-83533FED9944}" srcId="{F25AFB47-A7C6-4D03-A3C6-59FBBE15AB1B}" destId="{C4C4E64A-BD92-46E1-B92A-1106427FCA3A}" srcOrd="2" destOrd="0" parTransId="{C62BA66E-F808-4ED4-A298-BDDFEABA722B}" sibTransId="{43F64BA7-0906-448F-BD4E-C39B84D867CD}"/>
    <dgm:cxn modelId="{B6EF595B-5BD0-4E03-93B4-45310DDBA156}" type="presOf" srcId="{208F4F55-8348-4B0D-81FE-A7BBE281654F}" destId="{2503FB39-E3F3-4AED-B4DB-F473B72B2CA4}" srcOrd="0" destOrd="0" presId="urn:microsoft.com/office/officeart/2005/8/layout/chevron2"/>
    <dgm:cxn modelId="{8535C2AC-88ED-48CE-816F-DCE00EC962BB}" srcId="{D83C2E8F-CF6D-4D6F-8D0B-8E1431FE5D0B}" destId="{21B20304-0BF4-43AC-9A50-BBBA52AEEC02}" srcOrd="0" destOrd="0" parTransId="{66CF6292-74CC-4AEE-842F-A405C49D4C39}" sibTransId="{48E15CD3-1ACB-4815-A0B1-EA4412BD1B4B}"/>
    <dgm:cxn modelId="{9657CF3C-FAC6-446B-8357-DC26B48C4B96}" srcId="{F25AFB47-A7C6-4D03-A3C6-59FBBE15AB1B}" destId="{FC674CFC-89F6-4B49-9794-294C986A3C9E}" srcOrd="4" destOrd="0" parTransId="{F910F8B8-E3BB-47FD-9229-D141FE833BAB}" sibTransId="{82E32F77-F3C0-420B-8728-B08464FBE325}"/>
    <dgm:cxn modelId="{CE49A13B-DB80-469B-9F24-76AFA823E8D6}" type="presOf" srcId="{C4C4E64A-BD92-46E1-B92A-1106427FCA3A}" destId="{D00405B8-67F1-4766-86A1-8AE162DE9D8B}" srcOrd="0" destOrd="0" presId="urn:microsoft.com/office/officeart/2005/8/layout/chevron2"/>
    <dgm:cxn modelId="{0EF3157C-21A4-4916-88F1-4E283D822EDD}" srcId="{FC674CFC-89F6-4B49-9794-294C986A3C9E}" destId="{9E1EBB63-857D-40F6-9CCF-26C15A3E5A55}" srcOrd="0" destOrd="0" parTransId="{8CA3D79F-E522-4BB0-9FBF-97720652A22C}" sibTransId="{A5671DCE-FB1C-4BE9-89C1-30931F7D64DA}"/>
    <dgm:cxn modelId="{EB3EB65E-A6D2-468C-9FA0-C83AEF3F7FCD}" type="presOf" srcId="{9E1EBB63-857D-40F6-9CCF-26C15A3E5A55}" destId="{77A82368-58F9-4BA6-B499-E19F5EF03EB9}" srcOrd="0" destOrd="0" presId="urn:microsoft.com/office/officeart/2005/8/layout/chevron2"/>
    <dgm:cxn modelId="{2CB06FC7-2FAD-42CD-A03B-52BC518697A6}" type="presOf" srcId="{21B20304-0BF4-43AC-9A50-BBBA52AEEC02}" destId="{7A3033B1-779D-4774-9504-B1596F09B530}" srcOrd="0" destOrd="0" presId="urn:microsoft.com/office/officeart/2005/8/layout/chevron2"/>
    <dgm:cxn modelId="{F5177146-5635-4297-86C2-74C7260E2F4D}" srcId="{F25AFB47-A7C6-4D03-A3C6-59FBBE15AB1B}" destId="{B22527A4-0337-4A91-B0B1-F8E48EC7F692}" srcOrd="3" destOrd="0" parTransId="{AE1CDEDB-F68E-4A37-877A-8C9EFCCDF300}" sibTransId="{C1074AC2-72ED-48C7-AFF0-BB872D998415}"/>
    <dgm:cxn modelId="{7229CFE0-D0F6-4CF7-91B2-E206F7535773}" srcId="{C4C4E64A-BD92-46E1-B92A-1106427FCA3A}" destId="{14E74405-3F6B-4F78-A053-370702D61343}" srcOrd="0" destOrd="0" parTransId="{41171933-B6E6-4FE9-9FE9-0256192366BC}" sibTransId="{A1825591-7282-4A45-93E8-E9E65E349983}"/>
    <dgm:cxn modelId="{C961CED0-8788-42F5-B129-F55921F4B749}" type="presOf" srcId="{14E74405-3F6B-4F78-A053-370702D61343}" destId="{218528CA-2873-4DD9-A9ED-26630AE3A889}" srcOrd="0" destOrd="0" presId="urn:microsoft.com/office/officeart/2005/8/layout/chevron2"/>
    <dgm:cxn modelId="{4FB1837F-13C1-48DB-A184-025623E3CBD5}" type="presOf" srcId="{51AE6FB6-23E3-4DD7-838C-D1120F164CC5}" destId="{23ABE4F0-25F9-442F-A2B2-E2A62736D9EC}" srcOrd="0" destOrd="0" presId="urn:microsoft.com/office/officeart/2005/8/layout/chevron2"/>
    <dgm:cxn modelId="{2581A177-B9C6-4CC0-BD5F-BBDEA8F103A9}" type="presParOf" srcId="{0D4800BC-F1E3-4806-8BEE-036195382A96}" destId="{6B30F7BB-7ED0-41B3-8EAE-7922922A2649}" srcOrd="0" destOrd="0" presId="urn:microsoft.com/office/officeart/2005/8/layout/chevron2"/>
    <dgm:cxn modelId="{DA6F688D-3445-402C-B241-D04358C50B10}" type="presParOf" srcId="{6B30F7BB-7ED0-41B3-8EAE-7922922A2649}" destId="{D5482898-E810-46DC-8A70-471D01B47C25}" srcOrd="0" destOrd="0" presId="urn:microsoft.com/office/officeart/2005/8/layout/chevron2"/>
    <dgm:cxn modelId="{5DD92D35-17FB-41DE-B7B8-C326E3467B2E}" type="presParOf" srcId="{6B30F7BB-7ED0-41B3-8EAE-7922922A2649}" destId="{7A3033B1-779D-4774-9504-B1596F09B530}" srcOrd="1" destOrd="0" presId="urn:microsoft.com/office/officeart/2005/8/layout/chevron2"/>
    <dgm:cxn modelId="{58145739-EF06-4778-AA9C-98E18683ADF1}" type="presParOf" srcId="{0D4800BC-F1E3-4806-8BEE-036195382A96}" destId="{3B052BE8-38F5-4423-8D04-D87E213F911A}" srcOrd="1" destOrd="0" presId="urn:microsoft.com/office/officeart/2005/8/layout/chevron2"/>
    <dgm:cxn modelId="{22A45099-DDB7-4E9A-9926-19872651DA5A}" type="presParOf" srcId="{0D4800BC-F1E3-4806-8BEE-036195382A96}" destId="{9BE5CE6B-8CE8-41F0-ADBE-7C8A289EFE85}" srcOrd="2" destOrd="0" presId="urn:microsoft.com/office/officeart/2005/8/layout/chevron2"/>
    <dgm:cxn modelId="{CCF212C7-64E2-4AB2-A43F-028969409206}" type="presParOf" srcId="{9BE5CE6B-8CE8-41F0-ADBE-7C8A289EFE85}" destId="{2503FB39-E3F3-4AED-B4DB-F473B72B2CA4}" srcOrd="0" destOrd="0" presId="urn:microsoft.com/office/officeart/2005/8/layout/chevron2"/>
    <dgm:cxn modelId="{4E1AB858-8161-4CFC-8AE4-E352C7FF3131}" type="presParOf" srcId="{9BE5CE6B-8CE8-41F0-ADBE-7C8A289EFE85}" destId="{23ABE4F0-25F9-442F-A2B2-E2A62736D9EC}" srcOrd="1" destOrd="0" presId="urn:microsoft.com/office/officeart/2005/8/layout/chevron2"/>
    <dgm:cxn modelId="{C2C4C4FF-8A64-4500-8208-F8DC90D18CAA}" type="presParOf" srcId="{0D4800BC-F1E3-4806-8BEE-036195382A96}" destId="{11AB969E-BDD5-4401-A16E-CF28F42BF77F}" srcOrd="3" destOrd="0" presId="urn:microsoft.com/office/officeart/2005/8/layout/chevron2"/>
    <dgm:cxn modelId="{3B493427-37B2-4761-B4DE-07D5B703ED3F}" type="presParOf" srcId="{0D4800BC-F1E3-4806-8BEE-036195382A96}" destId="{F245BFD4-9906-4886-8906-A207C0F812EC}" srcOrd="4" destOrd="0" presId="urn:microsoft.com/office/officeart/2005/8/layout/chevron2"/>
    <dgm:cxn modelId="{D1E18C8E-DA25-461A-A40E-14057646F2A5}" type="presParOf" srcId="{F245BFD4-9906-4886-8906-A207C0F812EC}" destId="{D00405B8-67F1-4766-86A1-8AE162DE9D8B}" srcOrd="0" destOrd="0" presId="urn:microsoft.com/office/officeart/2005/8/layout/chevron2"/>
    <dgm:cxn modelId="{DA4C5C0E-4B12-4D98-BF54-788A40968AC3}" type="presParOf" srcId="{F245BFD4-9906-4886-8906-A207C0F812EC}" destId="{218528CA-2873-4DD9-A9ED-26630AE3A889}" srcOrd="1" destOrd="0" presId="urn:microsoft.com/office/officeart/2005/8/layout/chevron2"/>
    <dgm:cxn modelId="{2F3FE742-11CA-428D-AF7A-E264AAC9AE78}" type="presParOf" srcId="{0D4800BC-F1E3-4806-8BEE-036195382A96}" destId="{F30F47A4-DBC6-4DF0-AB89-8ECDC146B2AE}" srcOrd="5" destOrd="0" presId="urn:microsoft.com/office/officeart/2005/8/layout/chevron2"/>
    <dgm:cxn modelId="{B3B7409D-F958-40EC-9208-CDDA675C7FCB}" type="presParOf" srcId="{0D4800BC-F1E3-4806-8BEE-036195382A96}" destId="{04421D4C-0EA2-4252-B01A-732F9DC3BE22}" srcOrd="6" destOrd="0" presId="urn:microsoft.com/office/officeart/2005/8/layout/chevron2"/>
    <dgm:cxn modelId="{38A45DC2-9195-49B1-BD3C-0E846AEF00E3}" type="presParOf" srcId="{04421D4C-0EA2-4252-B01A-732F9DC3BE22}" destId="{8B6C0C3F-90B0-4723-97CE-6B4396DD102B}" srcOrd="0" destOrd="0" presId="urn:microsoft.com/office/officeart/2005/8/layout/chevron2"/>
    <dgm:cxn modelId="{56878ED6-EF45-4168-B9AC-A1FA0314958D}" type="presParOf" srcId="{04421D4C-0EA2-4252-B01A-732F9DC3BE22}" destId="{34A15722-4992-4929-BCFD-46DCACDB0931}" srcOrd="1" destOrd="0" presId="urn:microsoft.com/office/officeart/2005/8/layout/chevron2"/>
    <dgm:cxn modelId="{7421B4FA-67C8-4324-8CAE-3D03CC92C888}" type="presParOf" srcId="{0D4800BC-F1E3-4806-8BEE-036195382A96}" destId="{5CD6ED69-4E08-4FB3-A7C6-00A85C4230AA}" srcOrd="7" destOrd="0" presId="urn:microsoft.com/office/officeart/2005/8/layout/chevron2"/>
    <dgm:cxn modelId="{90184203-2C7D-4AA8-8D6D-8E28B33CE659}" type="presParOf" srcId="{0D4800BC-F1E3-4806-8BEE-036195382A96}" destId="{0E871995-9F71-4279-972E-DA45DB045D38}" srcOrd="8" destOrd="0" presId="urn:microsoft.com/office/officeart/2005/8/layout/chevron2"/>
    <dgm:cxn modelId="{9F6E443B-174F-4441-9AD8-F5DD304B262B}" type="presParOf" srcId="{0E871995-9F71-4279-972E-DA45DB045D38}" destId="{B6D8534C-4194-4C5C-89E0-7C8E91DC10ED}" srcOrd="0" destOrd="0" presId="urn:microsoft.com/office/officeart/2005/8/layout/chevron2"/>
    <dgm:cxn modelId="{0CEE7F03-0286-4963-8246-A25EA9487BB3}" type="presParOf" srcId="{0E871995-9F71-4279-972E-DA45DB045D38}" destId="{77A82368-58F9-4BA6-B499-E19F5EF03EB9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210E0F8-591C-47CA-AE45-F20386E58AF6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330C8A6A-77A5-4B8C-972B-34CB0F3297DC}">
      <dgm:prSet phldrT="[Текст]" custT="1"/>
      <dgm:spPr>
        <a:ln>
          <a:solidFill>
            <a:schemeClr val="accent6"/>
          </a:solidFill>
        </a:ln>
      </dgm:spPr>
      <dgm:t>
        <a:bodyPr/>
        <a:lstStyle/>
        <a:p>
          <a:r>
            <a:rPr lang="ru-RU" sz="2000" dirty="0">
              <a:solidFill>
                <a:schemeClr val="accent6"/>
              </a:solidFill>
              <a:latin typeface="+mn-lt"/>
              <a:ea typeface="+mn-ea"/>
              <a:cs typeface="+mn-cs"/>
            </a:rPr>
            <a:t>Отработана на практике модель </a:t>
          </a:r>
          <a:r>
            <a:rPr lang="en-US" sz="2000" dirty="0">
              <a:solidFill>
                <a:schemeClr val="accent6"/>
              </a:solidFill>
              <a:latin typeface="+mn-lt"/>
              <a:ea typeface="+mn-ea"/>
              <a:cs typeface="+mn-cs"/>
            </a:rPr>
            <a:t>I</a:t>
          </a:r>
          <a:r>
            <a:rPr lang="ru-RU" sz="2000" dirty="0">
              <a:solidFill>
                <a:schemeClr val="accent6"/>
              </a:solidFill>
              <a:latin typeface="+mn-lt"/>
              <a:ea typeface="+mn-ea"/>
              <a:cs typeface="+mn-cs"/>
            </a:rPr>
            <a:t> этапа отбора спортивно- одаренных детей в регионе</a:t>
          </a:r>
          <a:r>
            <a:rPr lang="en-US" sz="2000" dirty="0">
              <a:solidFill>
                <a:schemeClr val="accent6"/>
              </a:solidFill>
              <a:latin typeface="+mn-lt"/>
              <a:ea typeface="+mn-ea"/>
              <a:cs typeface="+mn-cs"/>
            </a:rPr>
            <a:t> </a:t>
          </a:r>
          <a:endParaRPr lang="ru-RU" sz="2000" dirty="0"/>
        </a:p>
      </dgm:t>
    </dgm:pt>
    <dgm:pt modelId="{4AE36C53-B2F1-4487-AD84-6F19170821D3}" type="parTrans" cxnId="{37545FB5-8171-4735-9ABE-A058354C05FF}">
      <dgm:prSet/>
      <dgm:spPr/>
      <dgm:t>
        <a:bodyPr/>
        <a:lstStyle/>
        <a:p>
          <a:endParaRPr lang="ru-RU"/>
        </a:p>
      </dgm:t>
    </dgm:pt>
    <dgm:pt modelId="{D2DBDFB2-257E-4852-A067-B11CC55856B7}" type="sibTrans" cxnId="{37545FB5-8171-4735-9ABE-A058354C05FF}">
      <dgm:prSet/>
      <dgm:spPr/>
      <dgm:t>
        <a:bodyPr/>
        <a:lstStyle/>
        <a:p>
          <a:endParaRPr lang="ru-RU"/>
        </a:p>
      </dgm:t>
    </dgm:pt>
    <dgm:pt modelId="{0FC88209-1FA7-4392-B55C-8747398D7080}">
      <dgm:prSet phldrT="[Текст]" custT="1"/>
      <dgm:spPr>
        <a:ln>
          <a:solidFill>
            <a:schemeClr val="accent6"/>
          </a:solidFill>
        </a:ln>
      </dgm:spPr>
      <dgm:t>
        <a:bodyPr/>
        <a:lstStyle/>
        <a:p>
          <a:r>
            <a:rPr lang="ru-RU" sz="2000" dirty="0">
              <a:solidFill>
                <a:schemeClr val="accent6"/>
              </a:solidFill>
              <a:latin typeface="+mn-lt"/>
              <a:ea typeface="+mn-ea"/>
              <a:cs typeface="+mn-cs"/>
            </a:rPr>
            <a:t>В отборе «мобильной» группы ФЭП приняло участие 34 ребенка, обследовано               14 детей, 2 отобрано в УОР,                    6 отмечены как наиболее перспективные</a:t>
          </a:r>
          <a:endParaRPr lang="ru-RU" sz="2000" dirty="0"/>
        </a:p>
      </dgm:t>
    </dgm:pt>
    <dgm:pt modelId="{41AB9F24-459F-4A23-BD98-F82E944C50C0}" type="parTrans" cxnId="{9CDEFA88-12B5-48F6-881D-006B2256CF2D}">
      <dgm:prSet/>
      <dgm:spPr/>
      <dgm:t>
        <a:bodyPr/>
        <a:lstStyle/>
        <a:p>
          <a:endParaRPr lang="ru-RU"/>
        </a:p>
      </dgm:t>
    </dgm:pt>
    <dgm:pt modelId="{9DBE88D4-D8F6-4911-A4AC-201F801FFB6E}" type="sibTrans" cxnId="{9CDEFA88-12B5-48F6-881D-006B2256CF2D}">
      <dgm:prSet/>
      <dgm:spPr/>
      <dgm:t>
        <a:bodyPr/>
        <a:lstStyle/>
        <a:p>
          <a:endParaRPr lang="ru-RU"/>
        </a:p>
      </dgm:t>
    </dgm:pt>
    <dgm:pt modelId="{C674659F-BED8-40E5-8A5F-DD374A601C38}">
      <dgm:prSet phldrT="[Текст]" custT="1"/>
      <dgm:spPr>
        <a:ln>
          <a:solidFill>
            <a:schemeClr val="accent6"/>
          </a:solidFill>
        </a:ln>
      </dgm:spPr>
      <dgm:t>
        <a:bodyPr/>
        <a:lstStyle/>
        <a:p>
          <a:r>
            <a:rPr lang="ru-RU" sz="2000" dirty="0">
              <a:solidFill>
                <a:schemeClr val="accent6"/>
              </a:solidFill>
              <a:latin typeface="+mn-lt"/>
              <a:ea typeface="+mn-ea"/>
              <a:cs typeface="+mn-cs"/>
            </a:rPr>
            <a:t>Данные детей,  прошедших</a:t>
          </a:r>
          <a:r>
            <a:rPr lang="en-US" sz="2000" dirty="0">
              <a:solidFill>
                <a:schemeClr val="accent6"/>
              </a:solidFill>
              <a:latin typeface="+mn-lt"/>
              <a:ea typeface="+mn-ea"/>
              <a:cs typeface="+mn-cs"/>
            </a:rPr>
            <a:t> </a:t>
          </a:r>
          <a:r>
            <a:rPr lang="ru-RU" sz="2000" dirty="0">
              <a:solidFill>
                <a:schemeClr val="accent6"/>
              </a:solidFill>
              <a:latin typeface="+mn-lt"/>
              <a:ea typeface="+mn-ea"/>
              <a:cs typeface="+mn-cs"/>
            </a:rPr>
            <a:t>            </a:t>
          </a:r>
          <a:r>
            <a:rPr lang="en-US" sz="2000" dirty="0">
              <a:solidFill>
                <a:schemeClr val="accent6"/>
              </a:solidFill>
              <a:latin typeface="+mn-lt"/>
              <a:ea typeface="+mn-ea"/>
              <a:cs typeface="+mn-cs"/>
            </a:rPr>
            <a:t>I</a:t>
          </a:r>
          <a:r>
            <a:rPr lang="ru-RU" sz="2000" dirty="0">
              <a:solidFill>
                <a:schemeClr val="accent6"/>
              </a:solidFill>
              <a:latin typeface="+mn-lt"/>
              <a:ea typeface="+mn-ea"/>
              <a:cs typeface="+mn-cs"/>
            </a:rPr>
            <a:t> этап отбора, внесены в единую базу данных ФЭП </a:t>
          </a:r>
          <a:endParaRPr lang="ru-RU" sz="2000" dirty="0"/>
        </a:p>
      </dgm:t>
    </dgm:pt>
    <dgm:pt modelId="{663139B6-363E-4B23-B186-CC2DB1432AB8}" type="parTrans" cxnId="{F6FF9A38-06EF-4294-B49C-12AE17CD8D89}">
      <dgm:prSet/>
      <dgm:spPr/>
      <dgm:t>
        <a:bodyPr/>
        <a:lstStyle/>
        <a:p>
          <a:endParaRPr lang="ru-RU"/>
        </a:p>
      </dgm:t>
    </dgm:pt>
    <dgm:pt modelId="{C4A8E305-FD80-4567-9071-DE730B3A2ABB}" type="sibTrans" cxnId="{F6FF9A38-06EF-4294-B49C-12AE17CD8D89}">
      <dgm:prSet/>
      <dgm:spPr/>
      <dgm:t>
        <a:bodyPr/>
        <a:lstStyle/>
        <a:p>
          <a:endParaRPr lang="ru-RU"/>
        </a:p>
      </dgm:t>
    </dgm:pt>
    <dgm:pt modelId="{73E76447-D8A4-4CAD-B249-E24065C75598}" type="pres">
      <dgm:prSet presAssocID="{6210E0F8-591C-47CA-AE45-F20386E58AF6}" presName="compositeShape" presStyleCnt="0">
        <dgm:presLayoutVars>
          <dgm:dir/>
          <dgm:resizeHandles/>
        </dgm:presLayoutVars>
      </dgm:prSet>
      <dgm:spPr/>
    </dgm:pt>
    <dgm:pt modelId="{52B5F16A-0EE9-4A7D-AC16-897B298C8CEF}" type="pres">
      <dgm:prSet presAssocID="{6210E0F8-591C-47CA-AE45-F20386E58AF6}" presName="pyramid" presStyleLbl="node1" presStyleIdx="0" presStyleCnt="1" custLinFactNeighborX="28221" custLinFactNeighborY="428"/>
      <dgm:spPr>
        <a:solidFill>
          <a:schemeClr val="accent6">
            <a:lumMod val="20000"/>
            <a:lumOff val="80000"/>
          </a:schemeClr>
        </a:solidFill>
        <a:ln>
          <a:solidFill>
            <a:srgbClr val="F1E2FE"/>
          </a:solidFill>
        </a:ln>
      </dgm:spPr>
    </dgm:pt>
    <dgm:pt modelId="{2D2D054C-D63A-47DD-B4E2-1D2E80909B27}" type="pres">
      <dgm:prSet presAssocID="{6210E0F8-591C-47CA-AE45-F20386E58AF6}" presName="theList" presStyleCnt="0"/>
      <dgm:spPr/>
    </dgm:pt>
    <dgm:pt modelId="{4F969A88-D395-4406-A1B3-78B4402C7741}" type="pres">
      <dgm:prSet presAssocID="{330C8A6A-77A5-4B8C-972B-34CB0F3297DC}" presName="aNode" presStyleLbl="fgAcc1" presStyleIdx="0" presStyleCnt="3" custScaleX="164077" custScaleY="129970" custLinFactY="-6744" custLinFactNeighborX="-3865" custLinFactNeighborY="-100000">
        <dgm:presLayoutVars>
          <dgm:bulletEnabled val="1"/>
        </dgm:presLayoutVars>
      </dgm:prSet>
      <dgm:spPr/>
    </dgm:pt>
    <dgm:pt modelId="{60B5091F-1FFC-4FFD-93BF-C5F486933C29}" type="pres">
      <dgm:prSet presAssocID="{330C8A6A-77A5-4B8C-972B-34CB0F3297DC}" presName="aSpace" presStyleCnt="0"/>
      <dgm:spPr/>
    </dgm:pt>
    <dgm:pt modelId="{258067E9-FF7C-4F7E-B95E-1956ED2C77C1}" type="pres">
      <dgm:prSet presAssocID="{0FC88209-1FA7-4392-B55C-8747398D7080}" presName="aNode" presStyleLbl="fgAcc1" presStyleIdx="1" presStyleCnt="3" custScaleX="164475" custScaleY="199440" custLinFactNeighborX="-3297" custLinFactNeighborY="-52502">
        <dgm:presLayoutVars>
          <dgm:bulletEnabled val="1"/>
        </dgm:presLayoutVars>
      </dgm:prSet>
      <dgm:spPr/>
    </dgm:pt>
    <dgm:pt modelId="{729D3014-C83C-4978-9D6B-3D21BF9DFEF2}" type="pres">
      <dgm:prSet presAssocID="{0FC88209-1FA7-4392-B55C-8747398D7080}" presName="aSpace" presStyleCnt="0"/>
      <dgm:spPr/>
    </dgm:pt>
    <dgm:pt modelId="{5AB5C087-0CB4-4804-A291-4223D8854980}" type="pres">
      <dgm:prSet presAssocID="{C674659F-BED8-40E5-8A5F-DD374A601C38}" presName="aNode" presStyleLbl="fgAcc1" presStyleIdx="2" presStyleCnt="3" custScaleX="165553" custLinFactNeighborX="-2758" custLinFactNeighborY="65011">
        <dgm:presLayoutVars>
          <dgm:bulletEnabled val="1"/>
        </dgm:presLayoutVars>
      </dgm:prSet>
      <dgm:spPr/>
    </dgm:pt>
    <dgm:pt modelId="{7DC366A8-4DBE-44FF-96FC-251DB131AA20}" type="pres">
      <dgm:prSet presAssocID="{C674659F-BED8-40E5-8A5F-DD374A601C38}" presName="aSpace" presStyleCnt="0"/>
      <dgm:spPr/>
    </dgm:pt>
  </dgm:ptLst>
  <dgm:cxnLst>
    <dgm:cxn modelId="{37545FB5-8171-4735-9ABE-A058354C05FF}" srcId="{6210E0F8-591C-47CA-AE45-F20386E58AF6}" destId="{330C8A6A-77A5-4B8C-972B-34CB0F3297DC}" srcOrd="0" destOrd="0" parTransId="{4AE36C53-B2F1-4487-AD84-6F19170821D3}" sibTransId="{D2DBDFB2-257E-4852-A067-B11CC55856B7}"/>
    <dgm:cxn modelId="{758A7C5B-0604-4639-81BE-8EF6811E49B5}" type="presOf" srcId="{C674659F-BED8-40E5-8A5F-DD374A601C38}" destId="{5AB5C087-0CB4-4804-A291-4223D8854980}" srcOrd="0" destOrd="0" presId="urn:microsoft.com/office/officeart/2005/8/layout/pyramid2"/>
    <dgm:cxn modelId="{B5BC8C87-59AA-43A4-8D09-8D43E2A67D8C}" type="presOf" srcId="{0FC88209-1FA7-4392-B55C-8747398D7080}" destId="{258067E9-FF7C-4F7E-B95E-1956ED2C77C1}" srcOrd="0" destOrd="0" presId="urn:microsoft.com/office/officeart/2005/8/layout/pyramid2"/>
    <dgm:cxn modelId="{C4FE5433-94E7-4F69-B087-D1C9881713E7}" type="presOf" srcId="{6210E0F8-591C-47CA-AE45-F20386E58AF6}" destId="{73E76447-D8A4-4CAD-B249-E24065C75598}" srcOrd="0" destOrd="0" presId="urn:microsoft.com/office/officeart/2005/8/layout/pyramid2"/>
    <dgm:cxn modelId="{9CDEFA88-12B5-48F6-881D-006B2256CF2D}" srcId="{6210E0F8-591C-47CA-AE45-F20386E58AF6}" destId="{0FC88209-1FA7-4392-B55C-8747398D7080}" srcOrd="1" destOrd="0" parTransId="{41AB9F24-459F-4A23-BD98-F82E944C50C0}" sibTransId="{9DBE88D4-D8F6-4911-A4AC-201F801FFB6E}"/>
    <dgm:cxn modelId="{99F9A243-F5A9-4A71-9BC0-C95B0309BD84}" type="presOf" srcId="{330C8A6A-77A5-4B8C-972B-34CB0F3297DC}" destId="{4F969A88-D395-4406-A1B3-78B4402C7741}" srcOrd="0" destOrd="0" presId="urn:microsoft.com/office/officeart/2005/8/layout/pyramid2"/>
    <dgm:cxn modelId="{F6FF9A38-06EF-4294-B49C-12AE17CD8D89}" srcId="{6210E0F8-591C-47CA-AE45-F20386E58AF6}" destId="{C674659F-BED8-40E5-8A5F-DD374A601C38}" srcOrd="2" destOrd="0" parTransId="{663139B6-363E-4B23-B186-CC2DB1432AB8}" sibTransId="{C4A8E305-FD80-4567-9071-DE730B3A2ABB}"/>
    <dgm:cxn modelId="{D793BFE6-76B5-4434-9536-D81FC4A0A25D}" type="presParOf" srcId="{73E76447-D8A4-4CAD-B249-E24065C75598}" destId="{52B5F16A-0EE9-4A7D-AC16-897B298C8CEF}" srcOrd="0" destOrd="0" presId="urn:microsoft.com/office/officeart/2005/8/layout/pyramid2"/>
    <dgm:cxn modelId="{63542ADE-E961-4373-B211-FC0175EBB48B}" type="presParOf" srcId="{73E76447-D8A4-4CAD-B249-E24065C75598}" destId="{2D2D054C-D63A-47DD-B4E2-1D2E80909B27}" srcOrd="1" destOrd="0" presId="urn:microsoft.com/office/officeart/2005/8/layout/pyramid2"/>
    <dgm:cxn modelId="{7160855B-BFBB-4916-9E57-CB36C901DE2B}" type="presParOf" srcId="{2D2D054C-D63A-47DD-B4E2-1D2E80909B27}" destId="{4F969A88-D395-4406-A1B3-78B4402C7741}" srcOrd="0" destOrd="0" presId="urn:microsoft.com/office/officeart/2005/8/layout/pyramid2"/>
    <dgm:cxn modelId="{E8B62FD5-FAF9-42C7-960D-66D64DB0BD4D}" type="presParOf" srcId="{2D2D054C-D63A-47DD-B4E2-1D2E80909B27}" destId="{60B5091F-1FFC-4FFD-93BF-C5F486933C29}" srcOrd="1" destOrd="0" presId="urn:microsoft.com/office/officeart/2005/8/layout/pyramid2"/>
    <dgm:cxn modelId="{BF39ABE6-B12E-4888-9AF8-E4CD87B0091A}" type="presParOf" srcId="{2D2D054C-D63A-47DD-B4E2-1D2E80909B27}" destId="{258067E9-FF7C-4F7E-B95E-1956ED2C77C1}" srcOrd="2" destOrd="0" presId="urn:microsoft.com/office/officeart/2005/8/layout/pyramid2"/>
    <dgm:cxn modelId="{7D9599E4-3B2D-4329-B6DB-1B9FAB5351BE}" type="presParOf" srcId="{2D2D054C-D63A-47DD-B4E2-1D2E80909B27}" destId="{729D3014-C83C-4978-9D6B-3D21BF9DFEF2}" srcOrd="3" destOrd="0" presId="urn:microsoft.com/office/officeart/2005/8/layout/pyramid2"/>
    <dgm:cxn modelId="{8DEFE7C3-36B0-42EE-95A8-BD3096E5564A}" type="presParOf" srcId="{2D2D054C-D63A-47DD-B4E2-1D2E80909B27}" destId="{5AB5C087-0CB4-4804-A291-4223D8854980}" srcOrd="4" destOrd="0" presId="urn:microsoft.com/office/officeart/2005/8/layout/pyramid2"/>
    <dgm:cxn modelId="{1234A1DD-2327-4EDD-8CE4-DFB34B6A9B05}" type="presParOf" srcId="{2D2D054C-D63A-47DD-B4E2-1D2E80909B27}" destId="{7DC366A8-4DBE-44FF-96FC-251DB131AA20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A273DD4-9A75-4AEE-AD48-92795D6293A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832508-6268-4881-AE5F-3A27D2F0F3BC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2400" b="1" dirty="0">
              <a:solidFill>
                <a:schemeClr val="tx1"/>
              </a:solidFill>
            </a:rPr>
            <a:t>2017 г.</a:t>
          </a:r>
        </a:p>
      </dgm:t>
    </dgm:pt>
    <dgm:pt modelId="{E8A12F43-6A17-4662-8490-9F130C5BF9C0}" type="parTrans" cxnId="{36077C09-BD3A-4142-B3C4-63908144D8C9}">
      <dgm:prSet/>
      <dgm:spPr/>
      <dgm:t>
        <a:bodyPr/>
        <a:lstStyle/>
        <a:p>
          <a:endParaRPr lang="ru-RU"/>
        </a:p>
      </dgm:t>
    </dgm:pt>
    <dgm:pt modelId="{55B64F84-DF65-47F9-9E5E-4F17797C61AE}" type="sibTrans" cxnId="{36077C09-BD3A-4142-B3C4-63908144D8C9}">
      <dgm:prSet/>
      <dgm:spPr/>
      <dgm:t>
        <a:bodyPr/>
        <a:lstStyle/>
        <a:p>
          <a:endParaRPr lang="ru-RU"/>
        </a:p>
      </dgm:t>
    </dgm:pt>
    <dgm:pt modelId="{04F8BBFE-0B44-4995-B09D-D145C8D0012B}">
      <dgm:prSet phldrT="[Текст]" custT="1"/>
      <dgm:spPr>
        <a:solidFill>
          <a:schemeClr val="bg1">
            <a:alpha val="90000"/>
          </a:schemeClr>
        </a:solidFill>
        <a:ln>
          <a:solidFill>
            <a:schemeClr val="accent6">
              <a:alpha val="90000"/>
            </a:schemeClr>
          </a:solidFill>
        </a:ln>
      </dgm:spPr>
      <dgm:t>
        <a:bodyPr/>
        <a:lstStyle/>
        <a:p>
          <a:r>
            <a:rPr lang="ru-RU" sz="1600" kern="1200" dirty="0">
              <a:solidFill>
                <a:schemeClr val="accent6"/>
              </a:solidFill>
              <a:latin typeface="+mn-lt"/>
              <a:ea typeface="+mn-ea"/>
              <a:cs typeface="+mn-cs"/>
            </a:rPr>
            <a:t>Создать организационно-правовое обеспечение работы ФЭП</a:t>
          </a:r>
        </a:p>
      </dgm:t>
    </dgm:pt>
    <dgm:pt modelId="{D6EC4A83-CA3C-429E-B75F-CE5CCFD7E297}" type="parTrans" cxnId="{6DB93F23-7326-4B3C-A655-8245858A09E2}">
      <dgm:prSet/>
      <dgm:spPr/>
      <dgm:t>
        <a:bodyPr/>
        <a:lstStyle/>
        <a:p>
          <a:endParaRPr lang="ru-RU"/>
        </a:p>
      </dgm:t>
    </dgm:pt>
    <dgm:pt modelId="{C5569E62-8857-4457-9CAE-2C783AABC572}" type="sibTrans" cxnId="{6DB93F23-7326-4B3C-A655-8245858A09E2}">
      <dgm:prSet/>
      <dgm:spPr/>
      <dgm:t>
        <a:bodyPr/>
        <a:lstStyle/>
        <a:p>
          <a:endParaRPr lang="ru-RU"/>
        </a:p>
      </dgm:t>
    </dgm:pt>
    <dgm:pt modelId="{30125B4A-5125-457A-B7BB-9A195BE4ED7B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2400" b="1" dirty="0">
              <a:solidFill>
                <a:schemeClr val="tx1"/>
              </a:solidFill>
            </a:rPr>
            <a:t>2018 г.</a:t>
          </a:r>
        </a:p>
      </dgm:t>
    </dgm:pt>
    <dgm:pt modelId="{93D672F8-23F6-4C1B-A458-4FD1D0BE8686}" type="parTrans" cxnId="{059D040B-E0CB-4976-B652-1EB2135C6C46}">
      <dgm:prSet/>
      <dgm:spPr/>
      <dgm:t>
        <a:bodyPr/>
        <a:lstStyle/>
        <a:p>
          <a:endParaRPr lang="ru-RU"/>
        </a:p>
      </dgm:t>
    </dgm:pt>
    <dgm:pt modelId="{F5D229E6-94BE-4434-B565-CC1D8E652B94}" type="sibTrans" cxnId="{059D040B-E0CB-4976-B652-1EB2135C6C46}">
      <dgm:prSet/>
      <dgm:spPr/>
      <dgm:t>
        <a:bodyPr/>
        <a:lstStyle/>
        <a:p>
          <a:endParaRPr lang="ru-RU"/>
        </a:p>
      </dgm:t>
    </dgm:pt>
    <dgm:pt modelId="{53F8E18B-07D5-41A2-9DB3-34DEC28F3993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2400" b="1" dirty="0">
              <a:solidFill>
                <a:schemeClr val="tx1"/>
              </a:solidFill>
            </a:rPr>
            <a:t>2019-20 г.</a:t>
          </a:r>
        </a:p>
      </dgm:t>
    </dgm:pt>
    <dgm:pt modelId="{1F20AD17-08E5-4450-ADA6-AC7B06300532}" type="parTrans" cxnId="{E0B46C53-AFE1-4648-B137-F2AFC039A9B9}">
      <dgm:prSet/>
      <dgm:spPr/>
      <dgm:t>
        <a:bodyPr/>
        <a:lstStyle/>
        <a:p>
          <a:endParaRPr lang="ru-RU"/>
        </a:p>
      </dgm:t>
    </dgm:pt>
    <dgm:pt modelId="{332827FC-3A2A-4EC5-8D9D-45597EA6DB43}" type="sibTrans" cxnId="{E0B46C53-AFE1-4648-B137-F2AFC039A9B9}">
      <dgm:prSet/>
      <dgm:spPr/>
      <dgm:t>
        <a:bodyPr/>
        <a:lstStyle/>
        <a:p>
          <a:endParaRPr lang="ru-RU"/>
        </a:p>
      </dgm:t>
    </dgm:pt>
    <dgm:pt modelId="{B31F6540-AFA9-41BC-85A6-8C0F6328CC37}">
      <dgm:prSet phldrT="[Текст]" custT="1"/>
      <dgm:spPr>
        <a:solidFill>
          <a:schemeClr val="bg1">
            <a:alpha val="90000"/>
          </a:schemeClr>
        </a:solidFill>
        <a:ln>
          <a:solidFill>
            <a:schemeClr val="accent6">
              <a:alpha val="90000"/>
            </a:schemeClr>
          </a:solidFill>
        </a:ln>
      </dgm:spPr>
      <dgm:t>
        <a:bodyPr/>
        <a:lstStyle/>
        <a:p>
          <a:r>
            <a:rPr lang="ru-RU" sz="1600" kern="1200" dirty="0">
              <a:solidFill>
                <a:schemeClr val="accent6"/>
              </a:solidFill>
              <a:latin typeface="+mn-lt"/>
              <a:ea typeface="+mn-ea"/>
              <a:cs typeface="+mn-cs"/>
            </a:rPr>
            <a:t>Получить практические результаты работы ФЭП</a:t>
          </a:r>
        </a:p>
      </dgm:t>
    </dgm:pt>
    <dgm:pt modelId="{664830BB-785B-4432-9CA7-D57988A6F92C}" type="parTrans" cxnId="{6CCED5BF-F062-4BBB-896D-FEC821C36CF3}">
      <dgm:prSet/>
      <dgm:spPr/>
      <dgm:t>
        <a:bodyPr/>
        <a:lstStyle/>
        <a:p>
          <a:endParaRPr lang="ru-RU"/>
        </a:p>
      </dgm:t>
    </dgm:pt>
    <dgm:pt modelId="{6E12B4D4-CADB-4BDC-9CB4-507E0C12E7C5}" type="sibTrans" cxnId="{6CCED5BF-F062-4BBB-896D-FEC821C36CF3}">
      <dgm:prSet/>
      <dgm:spPr/>
      <dgm:t>
        <a:bodyPr/>
        <a:lstStyle/>
        <a:p>
          <a:endParaRPr lang="ru-RU"/>
        </a:p>
      </dgm:t>
    </dgm:pt>
    <dgm:pt modelId="{08649B59-636C-40F6-8237-9EBFEDAAF999}">
      <dgm:prSet custT="1"/>
      <dgm:spPr>
        <a:solidFill>
          <a:schemeClr val="bg1">
            <a:alpha val="90000"/>
          </a:schemeClr>
        </a:solidFill>
        <a:ln>
          <a:solidFill>
            <a:schemeClr val="accent6">
              <a:alpha val="90000"/>
            </a:schemeClr>
          </a:solidFill>
        </a:ln>
      </dgm:spPr>
      <dgm:t>
        <a:bodyPr/>
        <a:lstStyle/>
        <a:p>
          <a:r>
            <a:rPr lang="ru-RU" sz="1600" kern="1200" dirty="0">
              <a:solidFill>
                <a:schemeClr val="accent6"/>
              </a:solidFill>
              <a:latin typeface="+mn-lt"/>
              <a:ea typeface="+mn-ea"/>
              <a:cs typeface="+mn-cs"/>
            </a:rPr>
            <a:t>Закончить создание и обеспечение работы базы данных спортивно одаренных детей</a:t>
          </a:r>
        </a:p>
      </dgm:t>
    </dgm:pt>
    <dgm:pt modelId="{EDBF2AA7-BFE2-4751-BC4E-7BD7D290376D}" type="parTrans" cxnId="{F4638C17-E7BC-4E20-9D19-635DFE6251FB}">
      <dgm:prSet/>
      <dgm:spPr/>
      <dgm:t>
        <a:bodyPr/>
        <a:lstStyle/>
        <a:p>
          <a:endParaRPr lang="ru-RU"/>
        </a:p>
      </dgm:t>
    </dgm:pt>
    <dgm:pt modelId="{27C6480A-636C-4EF1-9101-C78FC8A0FEC3}" type="sibTrans" cxnId="{F4638C17-E7BC-4E20-9D19-635DFE6251FB}">
      <dgm:prSet/>
      <dgm:spPr/>
      <dgm:t>
        <a:bodyPr/>
        <a:lstStyle/>
        <a:p>
          <a:endParaRPr lang="ru-RU"/>
        </a:p>
      </dgm:t>
    </dgm:pt>
    <dgm:pt modelId="{B7932AF6-C932-4452-9B08-48F9DB29C35C}">
      <dgm:prSet custT="1"/>
      <dgm:spPr>
        <a:solidFill>
          <a:schemeClr val="bg1">
            <a:alpha val="90000"/>
          </a:schemeClr>
        </a:solidFill>
        <a:ln>
          <a:solidFill>
            <a:schemeClr val="accent6">
              <a:alpha val="90000"/>
            </a:schemeClr>
          </a:solidFill>
        </a:ln>
      </dgm:spPr>
      <dgm:t>
        <a:bodyPr/>
        <a:lstStyle/>
        <a:p>
          <a:r>
            <a:rPr lang="ru-RU" sz="1600" kern="1200" dirty="0">
              <a:solidFill>
                <a:schemeClr val="accent6"/>
              </a:solidFill>
              <a:latin typeface="+mn-lt"/>
              <a:ea typeface="+mn-ea"/>
              <a:cs typeface="+mn-cs"/>
            </a:rPr>
            <a:t>Внедрить в практику на постоянной основе выезды «мобильной группы» в города и районы области и подготовить внештатных селекционеров в территориях</a:t>
          </a:r>
        </a:p>
      </dgm:t>
    </dgm:pt>
    <dgm:pt modelId="{4E592753-8189-4C26-BB3E-66198E790692}" type="parTrans" cxnId="{A58C2B81-6381-46BF-88E2-86452B94C982}">
      <dgm:prSet/>
      <dgm:spPr/>
      <dgm:t>
        <a:bodyPr/>
        <a:lstStyle/>
        <a:p>
          <a:endParaRPr lang="ru-RU"/>
        </a:p>
      </dgm:t>
    </dgm:pt>
    <dgm:pt modelId="{D30DD93F-70F1-44E2-A78A-2D40DFF35120}" type="sibTrans" cxnId="{A58C2B81-6381-46BF-88E2-86452B94C982}">
      <dgm:prSet/>
      <dgm:spPr/>
      <dgm:t>
        <a:bodyPr/>
        <a:lstStyle/>
        <a:p>
          <a:endParaRPr lang="ru-RU"/>
        </a:p>
      </dgm:t>
    </dgm:pt>
    <dgm:pt modelId="{CF1FDB40-3F74-4E11-AA7E-81BA58B3D7FF}">
      <dgm:prSet custT="1"/>
      <dgm:spPr>
        <a:solidFill>
          <a:schemeClr val="bg1">
            <a:alpha val="90000"/>
          </a:schemeClr>
        </a:solidFill>
        <a:ln>
          <a:solidFill>
            <a:schemeClr val="accent6">
              <a:alpha val="90000"/>
            </a:schemeClr>
          </a:solidFill>
        </a:ln>
      </dgm:spPr>
      <dgm:t>
        <a:bodyPr/>
        <a:lstStyle/>
        <a:p>
          <a:r>
            <a:rPr lang="ru-RU" sz="1600" kern="1200" dirty="0">
              <a:solidFill>
                <a:schemeClr val="accent6"/>
              </a:solidFill>
              <a:latin typeface="+mn-lt"/>
              <a:ea typeface="+mn-ea"/>
              <a:cs typeface="+mn-cs"/>
            </a:rPr>
            <a:t>Повысить качество контингента УОР</a:t>
          </a:r>
        </a:p>
      </dgm:t>
    </dgm:pt>
    <dgm:pt modelId="{0D2C0A6D-5CD3-4E3B-B524-6DFA4A3215AB}" type="parTrans" cxnId="{C2A3B2CB-BB32-4735-9F6E-CB6F30F20DEB}">
      <dgm:prSet/>
      <dgm:spPr/>
      <dgm:t>
        <a:bodyPr/>
        <a:lstStyle/>
        <a:p>
          <a:endParaRPr lang="ru-RU"/>
        </a:p>
      </dgm:t>
    </dgm:pt>
    <dgm:pt modelId="{BDFEB492-E238-43BF-BDA4-CA7076F48849}" type="sibTrans" cxnId="{C2A3B2CB-BB32-4735-9F6E-CB6F30F20DEB}">
      <dgm:prSet/>
      <dgm:spPr/>
      <dgm:t>
        <a:bodyPr/>
        <a:lstStyle/>
        <a:p>
          <a:endParaRPr lang="ru-RU"/>
        </a:p>
      </dgm:t>
    </dgm:pt>
    <dgm:pt modelId="{17337FC8-5CF4-47C6-B2B6-7A8E5E3EC491}">
      <dgm:prSet custT="1"/>
      <dgm:spPr>
        <a:solidFill>
          <a:schemeClr val="bg1">
            <a:alpha val="90000"/>
          </a:schemeClr>
        </a:solidFill>
        <a:ln>
          <a:solidFill>
            <a:schemeClr val="accent6">
              <a:alpha val="90000"/>
            </a:schemeClr>
          </a:solidFill>
        </a:ln>
      </dgm:spPr>
      <dgm:t>
        <a:bodyPr/>
        <a:lstStyle/>
        <a:p>
          <a:r>
            <a:rPr lang="ru-RU" sz="1600" kern="1200" dirty="0">
              <a:solidFill>
                <a:schemeClr val="accent6"/>
              </a:solidFill>
              <a:latin typeface="+mn-lt"/>
              <a:ea typeface="+mn-ea"/>
              <a:cs typeface="+mn-cs"/>
            </a:rPr>
            <a:t>Начать формирование команды для подготовки к Спартакиаде учащихся 2019 года</a:t>
          </a:r>
        </a:p>
      </dgm:t>
    </dgm:pt>
    <dgm:pt modelId="{BB58F249-4641-4B36-BBFE-69FCE2CCD935}" type="parTrans" cxnId="{7BEE3BAB-B11D-47AC-A853-6D8DCDCF3280}">
      <dgm:prSet/>
      <dgm:spPr/>
      <dgm:t>
        <a:bodyPr/>
        <a:lstStyle/>
        <a:p>
          <a:endParaRPr lang="ru-RU"/>
        </a:p>
      </dgm:t>
    </dgm:pt>
    <dgm:pt modelId="{DFC9A99D-4FD1-48A7-9D02-B284ED5936BD}" type="sibTrans" cxnId="{7BEE3BAB-B11D-47AC-A853-6D8DCDCF3280}">
      <dgm:prSet/>
      <dgm:spPr/>
      <dgm:t>
        <a:bodyPr/>
        <a:lstStyle/>
        <a:p>
          <a:endParaRPr lang="ru-RU"/>
        </a:p>
      </dgm:t>
    </dgm:pt>
    <dgm:pt modelId="{12C82954-0748-4283-9CC6-7D49E2FC3165}">
      <dgm:prSet custT="1"/>
      <dgm:spPr>
        <a:solidFill>
          <a:schemeClr val="bg1">
            <a:alpha val="90000"/>
          </a:schemeClr>
        </a:solidFill>
        <a:ln>
          <a:solidFill>
            <a:schemeClr val="accent6">
              <a:alpha val="90000"/>
            </a:schemeClr>
          </a:solidFill>
        </a:ln>
      </dgm:spPr>
      <dgm:t>
        <a:bodyPr/>
        <a:lstStyle/>
        <a:p>
          <a:r>
            <a:rPr lang="ru-RU" sz="1600" kern="1200" dirty="0">
              <a:solidFill>
                <a:schemeClr val="accent6"/>
              </a:solidFill>
              <a:latin typeface="+mn-lt"/>
              <a:ea typeface="+mn-ea"/>
              <a:cs typeface="+mn-cs"/>
            </a:rPr>
            <a:t>Выпустить простые и доступные инструкции тренерам</a:t>
          </a:r>
        </a:p>
      </dgm:t>
    </dgm:pt>
    <dgm:pt modelId="{2212F322-F0D2-4619-9BCF-539A2AF11CFA}" type="parTrans" cxnId="{21CB6736-2AC1-4464-A2F2-DF304CC4A97D}">
      <dgm:prSet/>
      <dgm:spPr/>
      <dgm:t>
        <a:bodyPr/>
        <a:lstStyle/>
        <a:p>
          <a:endParaRPr lang="ru-RU"/>
        </a:p>
      </dgm:t>
    </dgm:pt>
    <dgm:pt modelId="{86DE7FA1-EA69-457C-9314-8D683A9FDF5E}" type="sibTrans" cxnId="{21CB6736-2AC1-4464-A2F2-DF304CC4A97D}">
      <dgm:prSet/>
      <dgm:spPr/>
      <dgm:t>
        <a:bodyPr/>
        <a:lstStyle/>
        <a:p>
          <a:endParaRPr lang="ru-RU"/>
        </a:p>
      </dgm:t>
    </dgm:pt>
    <dgm:pt modelId="{328B059E-3A7B-4CE7-9720-57636417A71D}">
      <dgm:prSet custT="1"/>
      <dgm:spPr>
        <a:solidFill>
          <a:schemeClr val="bg1">
            <a:alpha val="90000"/>
          </a:schemeClr>
        </a:solidFill>
        <a:ln>
          <a:solidFill>
            <a:schemeClr val="accent6">
              <a:alpha val="90000"/>
            </a:schemeClr>
          </a:solidFill>
        </a:ln>
      </dgm:spPr>
      <dgm:t>
        <a:bodyPr/>
        <a:lstStyle/>
        <a:p>
          <a:r>
            <a:rPr lang="ru-RU" sz="1600" kern="1200" dirty="0">
              <a:solidFill>
                <a:schemeClr val="accent6"/>
              </a:solidFill>
              <a:latin typeface="+mn-lt"/>
              <a:ea typeface="+mn-ea"/>
              <a:cs typeface="+mn-cs"/>
            </a:rPr>
            <a:t>Проанализировать выступление команды на Спартакиаде учащихся 2017 года и сделать корректировку в системе отбора и сопровождении тренировочного процесса</a:t>
          </a:r>
        </a:p>
      </dgm:t>
    </dgm:pt>
    <dgm:pt modelId="{7104352C-85A7-4822-8B51-DDDFBBC79B5F}" type="parTrans" cxnId="{9BF87685-D702-425C-B7A9-80829A7D42F8}">
      <dgm:prSet/>
      <dgm:spPr/>
      <dgm:t>
        <a:bodyPr/>
        <a:lstStyle/>
        <a:p>
          <a:endParaRPr lang="ru-RU"/>
        </a:p>
      </dgm:t>
    </dgm:pt>
    <dgm:pt modelId="{F2628286-AB59-4599-B341-7DE130CC2CDE}" type="sibTrans" cxnId="{9BF87685-D702-425C-B7A9-80829A7D42F8}">
      <dgm:prSet/>
      <dgm:spPr/>
      <dgm:t>
        <a:bodyPr/>
        <a:lstStyle/>
        <a:p>
          <a:endParaRPr lang="ru-RU"/>
        </a:p>
      </dgm:t>
    </dgm:pt>
    <dgm:pt modelId="{15D4B634-85CF-40B4-8FD7-014DAE90E788}">
      <dgm:prSet custT="1"/>
      <dgm:spPr>
        <a:solidFill>
          <a:schemeClr val="bg1">
            <a:alpha val="90000"/>
          </a:schemeClr>
        </a:solidFill>
        <a:ln>
          <a:solidFill>
            <a:schemeClr val="accent6">
              <a:alpha val="90000"/>
            </a:schemeClr>
          </a:solidFill>
        </a:ln>
      </dgm:spPr>
      <dgm:t>
        <a:bodyPr/>
        <a:lstStyle/>
        <a:p>
          <a:r>
            <a:rPr lang="ru-RU" sz="1600" kern="1200" dirty="0">
              <a:solidFill>
                <a:schemeClr val="accent6"/>
              </a:solidFill>
              <a:latin typeface="+mn-lt"/>
              <a:ea typeface="+mn-ea"/>
              <a:cs typeface="+mn-cs"/>
            </a:rPr>
            <a:t>Распространить опыт работы по данной теме на другие        циклические виды спорта</a:t>
          </a:r>
        </a:p>
      </dgm:t>
    </dgm:pt>
    <dgm:pt modelId="{D51C5E96-B69F-476F-9E9B-C85AC35EA93A}" type="parTrans" cxnId="{F4A4850E-32C3-4E8E-9929-646EEE3165DE}">
      <dgm:prSet/>
      <dgm:spPr/>
      <dgm:t>
        <a:bodyPr/>
        <a:lstStyle/>
        <a:p>
          <a:endParaRPr lang="ru-RU"/>
        </a:p>
      </dgm:t>
    </dgm:pt>
    <dgm:pt modelId="{929D72FB-C6A8-4903-80F7-2896716DEA4C}" type="sibTrans" cxnId="{F4A4850E-32C3-4E8E-9929-646EEE3165DE}">
      <dgm:prSet/>
      <dgm:spPr/>
      <dgm:t>
        <a:bodyPr/>
        <a:lstStyle/>
        <a:p>
          <a:endParaRPr lang="ru-RU"/>
        </a:p>
      </dgm:t>
    </dgm:pt>
    <dgm:pt modelId="{1B712A31-9084-4FF0-90C1-FB4EB229D262}">
      <dgm:prSet phldrT="[Текст]" custT="1"/>
      <dgm:spPr>
        <a:solidFill>
          <a:schemeClr val="bg1">
            <a:alpha val="90000"/>
          </a:schemeClr>
        </a:solidFill>
        <a:ln>
          <a:solidFill>
            <a:schemeClr val="accent6">
              <a:alpha val="90000"/>
            </a:schemeClr>
          </a:solidFill>
        </a:ln>
      </dgm:spPr>
      <dgm:t>
        <a:bodyPr/>
        <a:lstStyle/>
        <a:p>
          <a:r>
            <a:rPr lang="ru-RU" sz="1600" kern="1200" dirty="0">
              <a:solidFill>
                <a:schemeClr val="accent6"/>
              </a:solidFill>
              <a:latin typeface="+mn-lt"/>
              <a:ea typeface="+mn-ea"/>
              <a:cs typeface="+mn-cs"/>
            </a:rPr>
            <a:t>Закончить создание эффективной системы обора и спортивной ориентации в циклических видах спорта</a:t>
          </a:r>
        </a:p>
      </dgm:t>
    </dgm:pt>
    <dgm:pt modelId="{20E8B3E3-79E6-44D4-98A3-2C4C496143DD}" type="sibTrans" cxnId="{AEFBF5F3-A257-4CBA-BE22-0A5757A11DC3}">
      <dgm:prSet/>
      <dgm:spPr/>
      <dgm:t>
        <a:bodyPr/>
        <a:lstStyle/>
        <a:p>
          <a:endParaRPr lang="ru-RU"/>
        </a:p>
      </dgm:t>
    </dgm:pt>
    <dgm:pt modelId="{4BFC7AA1-D078-4083-87E2-07257564AF9D}" type="parTrans" cxnId="{AEFBF5F3-A257-4CBA-BE22-0A5757A11DC3}">
      <dgm:prSet/>
      <dgm:spPr/>
      <dgm:t>
        <a:bodyPr/>
        <a:lstStyle/>
        <a:p>
          <a:endParaRPr lang="ru-RU"/>
        </a:p>
      </dgm:t>
    </dgm:pt>
    <dgm:pt modelId="{B3A51D55-9FC9-4002-9A72-7AA85ADB3CCB}">
      <dgm:prSet custT="1"/>
      <dgm:spPr>
        <a:solidFill>
          <a:schemeClr val="bg1">
            <a:alpha val="90000"/>
          </a:schemeClr>
        </a:solidFill>
        <a:ln>
          <a:solidFill>
            <a:schemeClr val="accent6">
              <a:alpha val="90000"/>
            </a:schemeClr>
          </a:solidFill>
        </a:ln>
      </dgm:spPr>
      <dgm:t>
        <a:bodyPr/>
        <a:lstStyle/>
        <a:p>
          <a:r>
            <a:rPr lang="ru-RU" sz="1600" kern="1200" dirty="0">
              <a:solidFill>
                <a:schemeClr val="accent6"/>
              </a:solidFill>
              <a:latin typeface="+mn-lt"/>
              <a:ea typeface="+mn-ea"/>
              <a:cs typeface="+mn-cs"/>
            </a:rPr>
            <a:t>Проанализировать итоги работы, сделать выводы, провести корректировку и доработку элементов системы</a:t>
          </a:r>
        </a:p>
      </dgm:t>
    </dgm:pt>
    <dgm:pt modelId="{E5BB78DC-5AF6-4AE6-9D7C-8AC52223B3A9}" type="parTrans" cxnId="{6783568A-20A2-4036-8356-B0BAEAD4F951}">
      <dgm:prSet/>
      <dgm:spPr/>
      <dgm:t>
        <a:bodyPr/>
        <a:lstStyle/>
        <a:p>
          <a:endParaRPr lang="ru-RU"/>
        </a:p>
      </dgm:t>
    </dgm:pt>
    <dgm:pt modelId="{C32279D2-0783-410C-B041-13D0CB35CBB0}" type="sibTrans" cxnId="{6783568A-20A2-4036-8356-B0BAEAD4F951}">
      <dgm:prSet/>
      <dgm:spPr/>
      <dgm:t>
        <a:bodyPr/>
        <a:lstStyle/>
        <a:p>
          <a:endParaRPr lang="ru-RU"/>
        </a:p>
      </dgm:t>
    </dgm:pt>
    <dgm:pt modelId="{0257D392-4946-47C8-9ECF-8E4B23908683}">
      <dgm:prSet custT="1"/>
      <dgm:spPr>
        <a:solidFill>
          <a:schemeClr val="bg1">
            <a:alpha val="90000"/>
          </a:schemeClr>
        </a:solidFill>
        <a:ln>
          <a:solidFill>
            <a:schemeClr val="accent6">
              <a:alpha val="90000"/>
            </a:schemeClr>
          </a:solidFill>
        </a:ln>
      </dgm:spPr>
      <dgm:t>
        <a:bodyPr/>
        <a:lstStyle/>
        <a:p>
          <a:r>
            <a:rPr lang="ru-RU" sz="1600" kern="1200" dirty="0">
              <a:solidFill>
                <a:schemeClr val="accent6"/>
              </a:solidFill>
              <a:latin typeface="+mn-lt"/>
              <a:ea typeface="+mn-ea"/>
              <a:cs typeface="+mn-cs"/>
            </a:rPr>
            <a:t>Предложить Минспорта Российской Федерации данную систему для распространения в других регионах России </a:t>
          </a:r>
        </a:p>
      </dgm:t>
    </dgm:pt>
    <dgm:pt modelId="{BDCB74AC-420D-40C4-A2FB-F451F76683D7}" type="parTrans" cxnId="{91D7C199-A323-4FFC-8242-31D5A07594B4}">
      <dgm:prSet/>
      <dgm:spPr/>
      <dgm:t>
        <a:bodyPr/>
        <a:lstStyle/>
        <a:p>
          <a:endParaRPr lang="ru-RU"/>
        </a:p>
      </dgm:t>
    </dgm:pt>
    <dgm:pt modelId="{6EA2329A-48C0-4046-A910-AB1DF67A6A92}" type="sibTrans" cxnId="{91D7C199-A323-4FFC-8242-31D5A07594B4}">
      <dgm:prSet/>
      <dgm:spPr/>
      <dgm:t>
        <a:bodyPr/>
        <a:lstStyle/>
        <a:p>
          <a:endParaRPr lang="ru-RU"/>
        </a:p>
      </dgm:t>
    </dgm:pt>
    <dgm:pt modelId="{6E6928CF-E1AC-4AAE-B2A6-E6BBC4CADDBF}">
      <dgm:prSet custT="1"/>
      <dgm:spPr>
        <a:solidFill>
          <a:schemeClr val="bg1">
            <a:alpha val="90000"/>
          </a:schemeClr>
        </a:solidFill>
        <a:ln>
          <a:solidFill>
            <a:schemeClr val="accent6">
              <a:alpha val="90000"/>
            </a:schemeClr>
          </a:solidFill>
        </a:ln>
      </dgm:spPr>
      <dgm:t>
        <a:bodyPr/>
        <a:lstStyle/>
        <a:p>
          <a:r>
            <a:rPr lang="ru-RU" sz="1600" kern="1200" dirty="0">
              <a:solidFill>
                <a:schemeClr val="accent6"/>
              </a:solidFill>
              <a:latin typeface="+mn-lt"/>
              <a:ea typeface="+mn-ea"/>
              <a:cs typeface="+mn-cs"/>
            </a:rPr>
            <a:t>Продолжить работу по разработке диагностического комплекса «ОПЕКА-СПОРТ»</a:t>
          </a:r>
        </a:p>
      </dgm:t>
    </dgm:pt>
    <dgm:pt modelId="{C3FAA5BE-FDED-4947-9A62-0B5EAE509D36}" type="parTrans" cxnId="{F01E4F4E-5550-44D8-9838-4FC1187089ED}">
      <dgm:prSet/>
      <dgm:spPr/>
      <dgm:t>
        <a:bodyPr/>
        <a:lstStyle/>
        <a:p>
          <a:endParaRPr lang="ru-RU"/>
        </a:p>
      </dgm:t>
    </dgm:pt>
    <dgm:pt modelId="{B92FE1EF-7DD8-4A8D-9631-6E559550446D}" type="sibTrans" cxnId="{F01E4F4E-5550-44D8-9838-4FC1187089ED}">
      <dgm:prSet/>
      <dgm:spPr/>
      <dgm:t>
        <a:bodyPr/>
        <a:lstStyle/>
        <a:p>
          <a:endParaRPr lang="ru-RU"/>
        </a:p>
      </dgm:t>
    </dgm:pt>
    <dgm:pt modelId="{A830DEC8-3DFC-41ED-9BC5-D3B14B04DA26}" type="pres">
      <dgm:prSet presAssocID="{AA273DD4-9A75-4AEE-AD48-92795D6293A5}" presName="Name0" presStyleCnt="0">
        <dgm:presLayoutVars>
          <dgm:dir/>
          <dgm:animLvl val="lvl"/>
          <dgm:resizeHandles val="exact"/>
        </dgm:presLayoutVars>
      </dgm:prSet>
      <dgm:spPr/>
    </dgm:pt>
    <dgm:pt modelId="{D68A76B1-906F-4D4D-AA33-F04C0919B5A1}" type="pres">
      <dgm:prSet presAssocID="{2E832508-6268-4881-AE5F-3A27D2F0F3BC}" presName="linNode" presStyleCnt="0"/>
      <dgm:spPr/>
    </dgm:pt>
    <dgm:pt modelId="{0288CAFB-313A-4500-9189-890FF5181447}" type="pres">
      <dgm:prSet presAssocID="{2E832508-6268-4881-AE5F-3A27D2F0F3BC}" presName="parentText" presStyleLbl="node1" presStyleIdx="0" presStyleCnt="3" custScaleX="62811" custScaleY="56473" custLinFactNeighborX="-1348" custLinFactNeighborY="4638">
        <dgm:presLayoutVars>
          <dgm:chMax val="1"/>
          <dgm:bulletEnabled val="1"/>
        </dgm:presLayoutVars>
      </dgm:prSet>
      <dgm:spPr/>
    </dgm:pt>
    <dgm:pt modelId="{216CF8A6-D4AC-4DEE-B0D8-DF1B7809706D}" type="pres">
      <dgm:prSet presAssocID="{2E832508-6268-4881-AE5F-3A27D2F0F3BC}" presName="descendantText" presStyleLbl="alignAccFollowNode1" presStyleIdx="0" presStyleCnt="3" custScaleX="132174" custScaleY="162602" custLinFactNeighborX="-751" custLinFactNeighborY="6988">
        <dgm:presLayoutVars>
          <dgm:bulletEnabled val="1"/>
        </dgm:presLayoutVars>
      </dgm:prSet>
      <dgm:spPr/>
    </dgm:pt>
    <dgm:pt modelId="{27C6B900-3A77-465D-8D7D-1DBE6CBAC414}" type="pres">
      <dgm:prSet presAssocID="{55B64F84-DF65-47F9-9E5E-4F17797C61AE}" presName="sp" presStyleCnt="0"/>
      <dgm:spPr/>
    </dgm:pt>
    <dgm:pt modelId="{8333046D-BF01-42CA-9247-93BF50D2F36B}" type="pres">
      <dgm:prSet presAssocID="{30125B4A-5125-457A-B7BB-9A195BE4ED7B}" presName="linNode" presStyleCnt="0"/>
      <dgm:spPr/>
    </dgm:pt>
    <dgm:pt modelId="{E7D92238-85E8-4360-AF20-80BF0AAF066F}" type="pres">
      <dgm:prSet presAssocID="{30125B4A-5125-457A-B7BB-9A195BE4ED7B}" presName="parentText" presStyleLbl="node1" presStyleIdx="1" presStyleCnt="3" custScaleX="61860" custScaleY="30073" custLinFactNeighborX="-3" custLinFactNeighborY="1979">
        <dgm:presLayoutVars>
          <dgm:chMax val="1"/>
          <dgm:bulletEnabled val="1"/>
        </dgm:presLayoutVars>
      </dgm:prSet>
      <dgm:spPr/>
    </dgm:pt>
    <dgm:pt modelId="{0F93A13E-2CDC-43A3-8480-6CDCDCAFDB61}" type="pres">
      <dgm:prSet presAssocID="{30125B4A-5125-457A-B7BB-9A195BE4ED7B}" presName="descendantText" presStyleLbl="alignAccFollowNode1" presStyleIdx="1" presStyleCnt="3" custScaleX="126878" custScaleY="40656" custLinFactNeighborX="-359" custLinFactNeighborY="4006">
        <dgm:presLayoutVars>
          <dgm:bulletEnabled val="1"/>
        </dgm:presLayoutVars>
      </dgm:prSet>
      <dgm:spPr/>
    </dgm:pt>
    <dgm:pt modelId="{7FA7A2D6-3C11-466D-9DC7-CE0BBBCF5C8F}" type="pres">
      <dgm:prSet presAssocID="{F5D229E6-94BE-4434-B565-CC1D8E652B94}" presName="sp" presStyleCnt="0"/>
      <dgm:spPr/>
    </dgm:pt>
    <dgm:pt modelId="{55DC26F8-EA49-4F21-B2E4-8BD7A6947C63}" type="pres">
      <dgm:prSet presAssocID="{53F8E18B-07D5-41A2-9DB3-34DEC28F3993}" presName="linNode" presStyleCnt="0"/>
      <dgm:spPr/>
    </dgm:pt>
    <dgm:pt modelId="{F9C8F0D2-38D9-4D15-8983-0F503AE5F920}" type="pres">
      <dgm:prSet presAssocID="{53F8E18B-07D5-41A2-9DB3-34DEC28F3993}" presName="parentText" presStyleLbl="node1" presStyleIdx="2" presStyleCnt="3" custScaleX="61072" custScaleY="29537" custLinFactNeighborX="-3" custLinFactNeighborY="-3051">
        <dgm:presLayoutVars>
          <dgm:chMax val="1"/>
          <dgm:bulletEnabled val="1"/>
        </dgm:presLayoutVars>
      </dgm:prSet>
      <dgm:spPr/>
    </dgm:pt>
    <dgm:pt modelId="{2127908F-9D7A-4FBA-A59F-E0F14817A81A}" type="pres">
      <dgm:prSet presAssocID="{53F8E18B-07D5-41A2-9DB3-34DEC28F3993}" presName="descendantText" presStyleLbl="alignAccFollowNode1" presStyleIdx="2" presStyleCnt="3" custScaleX="128573" custScaleY="30573" custLinFactNeighborX="6" custLinFactNeighborY="-974">
        <dgm:presLayoutVars>
          <dgm:bulletEnabled val="1"/>
        </dgm:presLayoutVars>
      </dgm:prSet>
      <dgm:spPr/>
    </dgm:pt>
  </dgm:ptLst>
  <dgm:cxnLst>
    <dgm:cxn modelId="{5AF89053-BCC7-4B1C-8E82-8BBFE3A92EE3}" type="presOf" srcId="{53F8E18B-07D5-41A2-9DB3-34DEC28F3993}" destId="{F9C8F0D2-38D9-4D15-8983-0F503AE5F920}" srcOrd="0" destOrd="0" presId="urn:microsoft.com/office/officeart/2005/8/layout/vList5"/>
    <dgm:cxn modelId="{F4638C17-E7BC-4E20-9D19-635DFE6251FB}" srcId="{2E832508-6268-4881-AE5F-3A27D2F0F3BC}" destId="{08649B59-636C-40F6-8237-9EBFEDAAF999}" srcOrd="1" destOrd="0" parTransId="{EDBF2AA7-BFE2-4751-BC4E-7BD7D290376D}" sibTransId="{27C6480A-636C-4EF1-9101-C78FC8A0FEC3}"/>
    <dgm:cxn modelId="{7BEE3BAB-B11D-47AC-A853-6D8DCDCF3280}" srcId="{2E832508-6268-4881-AE5F-3A27D2F0F3BC}" destId="{17337FC8-5CF4-47C6-B2B6-7A8E5E3EC491}" srcOrd="4" destOrd="0" parTransId="{BB58F249-4641-4B36-BBFE-69FCE2CCD935}" sibTransId="{DFC9A99D-4FD1-48A7-9D02-B284ED5936BD}"/>
    <dgm:cxn modelId="{9D694AB9-3281-4AE0-994B-6BCBFD4BB52C}" type="presOf" srcId="{B7932AF6-C932-4452-9B08-48F9DB29C35C}" destId="{216CF8A6-D4AC-4DEE-B0D8-DF1B7809706D}" srcOrd="0" destOrd="2" presId="urn:microsoft.com/office/officeart/2005/8/layout/vList5"/>
    <dgm:cxn modelId="{12D6F0D5-B323-46F6-95DA-E09E59DA88A8}" type="presOf" srcId="{30125B4A-5125-457A-B7BB-9A195BE4ED7B}" destId="{E7D92238-85E8-4360-AF20-80BF0AAF066F}" srcOrd="0" destOrd="0" presId="urn:microsoft.com/office/officeart/2005/8/layout/vList5"/>
    <dgm:cxn modelId="{91D7C199-A323-4FFC-8242-31D5A07594B4}" srcId="{53F8E18B-07D5-41A2-9DB3-34DEC28F3993}" destId="{0257D392-4946-47C8-9ECF-8E4B23908683}" srcOrd="1" destOrd="0" parTransId="{BDCB74AC-420D-40C4-A2FB-F451F76683D7}" sibTransId="{6EA2329A-48C0-4046-A910-AB1DF67A6A92}"/>
    <dgm:cxn modelId="{AEFBF5F3-A257-4CBA-BE22-0A5757A11DC3}" srcId="{30125B4A-5125-457A-B7BB-9A195BE4ED7B}" destId="{1B712A31-9084-4FF0-90C1-FB4EB229D262}" srcOrd="0" destOrd="0" parTransId="{4BFC7AA1-D078-4083-87E2-07257564AF9D}" sibTransId="{20E8B3E3-79E6-44D4-98A3-2C4C496143DD}"/>
    <dgm:cxn modelId="{EB7F5FCD-8DF9-4401-BBF6-F9452B186F7E}" type="presOf" srcId="{AA273DD4-9A75-4AEE-AD48-92795D6293A5}" destId="{A830DEC8-3DFC-41ED-9BC5-D3B14B04DA26}" srcOrd="0" destOrd="0" presId="urn:microsoft.com/office/officeart/2005/8/layout/vList5"/>
    <dgm:cxn modelId="{9F6C4511-1D94-45DA-B25F-F611A224CBE8}" type="presOf" srcId="{08649B59-636C-40F6-8237-9EBFEDAAF999}" destId="{216CF8A6-D4AC-4DEE-B0D8-DF1B7809706D}" srcOrd="0" destOrd="1" presId="urn:microsoft.com/office/officeart/2005/8/layout/vList5"/>
    <dgm:cxn modelId="{21CB6736-2AC1-4464-A2F2-DF304CC4A97D}" srcId="{2E832508-6268-4881-AE5F-3A27D2F0F3BC}" destId="{12C82954-0748-4283-9CC6-7D49E2FC3165}" srcOrd="5" destOrd="0" parTransId="{2212F322-F0D2-4619-9BCF-539A2AF11CFA}" sibTransId="{86DE7FA1-EA69-457C-9314-8D683A9FDF5E}"/>
    <dgm:cxn modelId="{B50DAA04-0A64-4E0F-94C3-409163C85863}" type="presOf" srcId="{17337FC8-5CF4-47C6-B2B6-7A8E5E3EC491}" destId="{216CF8A6-D4AC-4DEE-B0D8-DF1B7809706D}" srcOrd="0" destOrd="4" presId="urn:microsoft.com/office/officeart/2005/8/layout/vList5"/>
    <dgm:cxn modelId="{EB8C49D1-7724-42DE-8809-5D332B91A854}" type="presOf" srcId="{0257D392-4946-47C8-9ECF-8E4B23908683}" destId="{2127908F-9D7A-4FBA-A59F-E0F14817A81A}" srcOrd="0" destOrd="1" presId="urn:microsoft.com/office/officeart/2005/8/layout/vList5"/>
    <dgm:cxn modelId="{F4A4850E-32C3-4E8E-9929-646EEE3165DE}" srcId="{2E832508-6268-4881-AE5F-3A27D2F0F3BC}" destId="{15D4B634-85CF-40B4-8FD7-014DAE90E788}" srcOrd="8" destOrd="0" parTransId="{D51C5E96-B69F-476F-9E9B-C85AC35EA93A}" sibTransId="{929D72FB-C6A8-4903-80F7-2896716DEA4C}"/>
    <dgm:cxn modelId="{36077C09-BD3A-4142-B3C4-63908144D8C9}" srcId="{AA273DD4-9A75-4AEE-AD48-92795D6293A5}" destId="{2E832508-6268-4881-AE5F-3A27D2F0F3BC}" srcOrd="0" destOrd="0" parTransId="{E8A12F43-6A17-4662-8490-9F130C5BF9C0}" sibTransId="{55B64F84-DF65-47F9-9E5E-4F17797C61AE}"/>
    <dgm:cxn modelId="{DAA3B983-C8B3-40A5-8D92-45B64D544B4B}" type="presOf" srcId="{B3A51D55-9FC9-4002-9A72-7AA85ADB3CCB}" destId="{0F93A13E-2CDC-43A3-8480-6CDCDCAFDB61}" srcOrd="0" destOrd="1" presId="urn:microsoft.com/office/officeart/2005/8/layout/vList5"/>
    <dgm:cxn modelId="{0D0C0B61-0802-4B2E-BD48-CFB163698F9F}" type="presOf" srcId="{CF1FDB40-3F74-4E11-AA7E-81BA58B3D7FF}" destId="{216CF8A6-D4AC-4DEE-B0D8-DF1B7809706D}" srcOrd="0" destOrd="3" presId="urn:microsoft.com/office/officeart/2005/8/layout/vList5"/>
    <dgm:cxn modelId="{A58C2B81-6381-46BF-88E2-86452B94C982}" srcId="{2E832508-6268-4881-AE5F-3A27D2F0F3BC}" destId="{B7932AF6-C932-4452-9B08-48F9DB29C35C}" srcOrd="2" destOrd="0" parTransId="{4E592753-8189-4C26-BB3E-66198E790692}" sibTransId="{D30DD93F-70F1-44E2-A78A-2D40DFF35120}"/>
    <dgm:cxn modelId="{8B53D1CE-9B8D-476A-BC08-CD62B308CE5C}" type="presOf" srcId="{328B059E-3A7B-4CE7-9720-57636417A71D}" destId="{216CF8A6-D4AC-4DEE-B0D8-DF1B7809706D}" srcOrd="0" destOrd="7" presId="urn:microsoft.com/office/officeart/2005/8/layout/vList5"/>
    <dgm:cxn modelId="{F01E4F4E-5550-44D8-9838-4FC1187089ED}" srcId="{2E832508-6268-4881-AE5F-3A27D2F0F3BC}" destId="{6E6928CF-E1AC-4AAE-B2A6-E6BBC4CADDBF}" srcOrd="6" destOrd="0" parTransId="{C3FAA5BE-FDED-4947-9A62-0B5EAE509D36}" sibTransId="{B92FE1EF-7DD8-4A8D-9631-6E559550446D}"/>
    <dgm:cxn modelId="{059D040B-E0CB-4976-B652-1EB2135C6C46}" srcId="{AA273DD4-9A75-4AEE-AD48-92795D6293A5}" destId="{30125B4A-5125-457A-B7BB-9A195BE4ED7B}" srcOrd="1" destOrd="0" parTransId="{93D672F8-23F6-4C1B-A458-4FD1D0BE8686}" sibTransId="{F5D229E6-94BE-4434-B565-CC1D8E652B94}"/>
    <dgm:cxn modelId="{6DB93F23-7326-4B3C-A655-8245858A09E2}" srcId="{2E832508-6268-4881-AE5F-3A27D2F0F3BC}" destId="{04F8BBFE-0B44-4995-B09D-D145C8D0012B}" srcOrd="0" destOrd="0" parTransId="{D6EC4A83-CA3C-429E-B75F-CE5CCFD7E297}" sibTransId="{C5569E62-8857-4457-9CAE-2C783AABC572}"/>
    <dgm:cxn modelId="{2C5241F9-6956-47F4-87D0-AADF6DC09BBD}" type="presOf" srcId="{B31F6540-AFA9-41BC-85A6-8C0F6328CC37}" destId="{2127908F-9D7A-4FBA-A59F-E0F14817A81A}" srcOrd="0" destOrd="0" presId="urn:microsoft.com/office/officeart/2005/8/layout/vList5"/>
    <dgm:cxn modelId="{07D99F5B-5054-4F2A-B535-7A53DF73B9F0}" type="presOf" srcId="{04F8BBFE-0B44-4995-B09D-D145C8D0012B}" destId="{216CF8A6-D4AC-4DEE-B0D8-DF1B7809706D}" srcOrd="0" destOrd="0" presId="urn:microsoft.com/office/officeart/2005/8/layout/vList5"/>
    <dgm:cxn modelId="{545C98D4-4EC7-4243-A108-CDB8A652721D}" type="presOf" srcId="{2E832508-6268-4881-AE5F-3A27D2F0F3BC}" destId="{0288CAFB-313A-4500-9189-890FF5181447}" srcOrd="0" destOrd="0" presId="urn:microsoft.com/office/officeart/2005/8/layout/vList5"/>
    <dgm:cxn modelId="{6783568A-20A2-4036-8356-B0BAEAD4F951}" srcId="{30125B4A-5125-457A-B7BB-9A195BE4ED7B}" destId="{B3A51D55-9FC9-4002-9A72-7AA85ADB3CCB}" srcOrd="1" destOrd="0" parTransId="{E5BB78DC-5AF6-4AE6-9D7C-8AC52223B3A9}" sibTransId="{C32279D2-0783-410C-B041-13D0CB35CBB0}"/>
    <dgm:cxn modelId="{C2A3B2CB-BB32-4735-9F6E-CB6F30F20DEB}" srcId="{2E832508-6268-4881-AE5F-3A27D2F0F3BC}" destId="{CF1FDB40-3F74-4E11-AA7E-81BA58B3D7FF}" srcOrd="3" destOrd="0" parTransId="{0D2C0A6D-5CD3-4E3B-B524-6DFA4A3215AB}" sibTransId="{BDFEB492-E238-43BF-BDA4-CA7076F48849}"/>
    <dgm:cxn modelId="{6CCED5BF-F062-4BBB-896D-FEC821C36CF3}" srcId="{53F8E18B-07D5-41A2-9DB3-34DEC28F3993}" destId="{B31F6540-AFA9-41BC-85A6-8C0F6328CC37}" srcOrd="0" destOrd="0" parTransId="{664830BB-785B-4432-9CA7-D57988A6F92C}" sibTransId="{6E12B4D4-CADB-4BDC-9CB4-507E0C12E7C5}"/>
    <dgm:cxn modelId="{F333FA8A-A1E3-4E61-971C-7824035AD44E}" type="presOf" srcId="{15D4B634-85CF-40B4-8FD7-014DAE90E788}" destId="{216CF8A6-D4AC-4DEE-B0D8-DF1B7809706D}" srcOrd="0" destOrd="8" presId="urn:microsoft.com/office/officeart/2005/8/layout/vList5"/>
    <dgm:cxn modelId="{9BF87685-D702-425C-B7A9-80829A7D42F8}" srcId="{2E832508-6268-4881-AE5F-3A27D2F0F3BC}" destId="{328B059E-3A7B-4CE7-9720-57636417A71D}" srcOrd="7" destOrd="0" parTransId="{7104352C-85A7-4822-8B51-DDDFBBC79B5F}" sibTransId="{F2628286-AB59-4599-B341-7DE130CC2CDE}"/>
    <dgm:cxn modelId="{E0B46C53-AFE1-4648-B137-F2AFC039A9B9}" srcId="{AA273DD4-9A75-4AEE-AD48-92795D6293A5}" destId="{53F8E18B-07D5-41A2-9DB3-34DEC28F3993}" srcOrd="2" destOrd="0" parTransId="{1F20AD17-08E5-4450-ADA6-AC7B06300532}" sibTransId="{332827FC-3A2A-4EC5-8D9D-45597EA6DB43}"/>
    <dgm:cxn modelId="{ADE3A3A5-FCED-41C8-963D-6EA24F5281DF}" type="presOf" srcId="{12C82954-0748-4283-9CC6-7D49E2FC3165}" destId="{216CF8A6-D4AC-4DEE-B0D8-DF1B7809706D}" srcOrd="0" destOrd="5" presId="urn:microsoft.com/office/officeart/2005/8/layout/vList5"/>
    <dgm:cxn modelId="{41B00C1B-8A09-40E1-9B03-DBC44DDA8268}" type="presOf" srcId="{1B712A31-9084-4FF0-90C1-FB4EB229D262}" destId="{0F93A13E-2CDC-43A3-8480-6CDCDCAFDB61}" srcOrd="0" destOrd="0" presId="urn:microsoft.com/office/officeart/2005/8/layout/vList5"/>
    <dgm:cxn modelId="{35F6EFD9-9A60-4BC2-9A55-2934D67A5259}" type="presOf" srcId="{6E6928CF-E1AC-4AAE-B2A6-E6BBC4CADDBF}" destId="{216CF8A6-D4AC-4DEE-B0D8-DF1B7809706D}" srcOrd="0" destOrd="6" presId="urn:microsoft.com/office/officeart/2005/8/layout/vList5"/>
    <dgm:cxn modelId="{F5BCD62E-7AA9-4C56-AA46-61F55994C0F0}" type="presParOf" srcId="{A830DEC8-3DFC-41ED-9BC5-D3B14B04DA26}" destId="{D68A76B1-906F-4D4D-AA33-F04C0919B5A1}" srcOrd="0" destOrd="0" presId="urn:microsoft.com/office/officeart/2005/8/layout/vList5"/>
    <dgm:cxn modelId="{D0CC2079-9FE7-46D3-AE46-DD1F75381924}" type="presParOf" srcId="{D68A76B1-906F-4D4D-AA33-F04C0919B5A1}" destId="{0288CAFB-313A-4500-9189-890FF5181447}" srcOrd="0" destOrd="0" presId="urn:microsoft.com/office/officeart/2005/8/layout/vList5"/>
    <dgm:cxn modelId="{17BB06DD-B83A-45F2-A440-CDC9136E6DBF}" type="presParOf" srcId="{D68A76B1-906F-4D4D-AA33-F04C0919B5A1}" destId="{216CF8A6-D4AC-4DEE-B0D8-DF1B7809706D}" srcOrd="1" destOrd="0" presId="urn:microsoft.com/office/officeart/2005/8/layout/vList5"/>
    <dgm:cxn modelId="{D670E5E6-2424-418B-BC67-765436B5DEC9}" type="presParOf" srcId="{A830DEC8-3DFC-41ED-9BC5-D3B14B04DA26}" destId="{27C6B900-3A77-465D-8D7D-1DBE6CBAC414}" srcOrd="1" destOrd="0" presId="urn:microsoft.com/office/officeart/2005/8/layout/vList5"/>
    <dgm:cxn modelId="{DAB8D7E8-6ACE-4F24-A3C1-C57524D0CC7C}" type="presParOf" srcId="{A830DEC8-3DFC-41ED-9BC5-D3B14B04DA26}" destId="{8333046D-BF01-42CA-9247-93BF50D2F36B}" srcOrd="2" destOrd="0" presId="urn:microsoft.com/office/officeart/2005/8/layout/vList5"/>
    <dgm:cxn modelId="{07345633-0237-44DE-9121-93EDC64A8AF4}" type="presParOf" srcId="{8333046D-BF01-42CA-9247-93BF50D2F36B}" destId="{E7D92238-85E8-4360-AF20-80BF0AAF066F}" srcOrd="0" destOrd="0" presId="urn:microsoft.com/office/officeart/2005/8/layout/vList5"/>
    <dgm:cxn modelId="{853E7788-82BE-4D07-9CFB-3EC18DE716F1}" type="presParOf" srcId="{8333046D-BF01-42CA-9247-93BF50D2F36B}" destId="{0F93A13E-2CDC-43A3-8480-6CDCDCAFDB61}" srcOrd="1" destOrd="0" presId="urn:microsoft.com/office/officeart/2005/8/layout/vList5"/>
    <dgm:cxn modelId="{5F350C2A-BC9A-4652-B0C6-961E23E2A2A8}" type="presParOf" srcId="{A830DEC8-3DFC-41ED-9BC5-D3B14B04DA26}" destId="{7FA7A2D6-3C11-466D-9DC7-CE0BBBCF5C8F}" srcOrd="3" destOrd="0" presId="urn:microsoft.com/office/officeart/2005/8/layout/vList5"/>
    <dgm:cxn modelId="{E66CE6ED-A947-49D3-BE7C-F211D8F69A6D}" type="presParOf" srcId="{A830DEC8-3DFC-41ED-9BC5-D3B14B04DA26}" destId="{55DC26F8-EA49-4F21-B2E4-8BD7A6947C63}" srcOrd="4" destOrd="0" presId="urn:microsoft.com/office/officeart/2005/8/layout/vList5"/>
    <dgm:cxn modelId="{E17B0DE5-5713-427B-B153-B99881380470}" type="presParOf" srcId="{55DC26F8-EA49-4F21-B2E4-8BD7A6947C63}" destId="{F9C8F0D2-38D9-4D15-8983-0F503AE5F920}" srcOrd="0" destOrd="0" presId="urn:microsoft.com/office/officeart/2005/8/layout/vList5"/>
    <dgm:cxn modelId="{7CA17275-822C-42FB-8FE7-A63EAE8C2E71}" type="presParOf" srcId="{55DC26F8-EA49-4F21-B2E4-8BD7A6947C63}" destId="{2127908F-9D7A-4FBA-A59F-E0F14817A81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25AFB47-A7C6-4D03-A3C6-59FBBE15AB1B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83C2E8F-CF6D-4D6F-8D0B-8E1431FE5D0B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2400" dirty="0">
              <a:solidFill>
                <a:schemeClr val="tx1"/>
              </a:solidFill>
            </a:rPr>
            <a:t>1</a:t>
          </a:r>
        </a:p>
      </dgm:t>
    </dgm:pt>
    <dgm:pt modelId="{141FC493-AD0C-41E3-B0FA-6813D949CF09}" type="parTrans" cxnId="{7D636FBE-10E2-473B-AAF3-9F3ABDBAE513}">
      <dgm:prSet/>
      <dgm:spPr/>
      <dgm:t>
        <a:bodyPr/>
        <a:lstStyle/>
        <a:p>
          <a:endParaRPr lang="ru-RU"/>
        </a:p>
      </dgm:t>
    </dgm:pt>
    <dgm:pt modelId="{ADD2302B-2F1B-459D-BA43-37B02763A9CA}" type="sibTrans" cxnId="{7D636FBE-10E2-473B-AAF3-9F3ABDBAE513}">
      <dgm:prSet/>
      <dgm:spPr/>
      <dgm:t>
        <a:bodyPr/>
        <a:lstStyle/>
        <a:p>
          <a:endParaRPr lang="ru-RU"/>
        </a:p>
      </dgm:t>
    </dgm:pt>
    <dgm:pt modelId="{21B20304-0BF4-43AC-9A50-BBBA52AEEC02}">
      <dgm:prSet phldrT="[Текст]" custT="1"/>
      <dgm:spPr>
        <a:ln>
          <a:solidFill>
            <a:schemeClr val="accent6"/>
          </a:solidFill>
        </a:ln>
      </dgm:spPr>
      <dgm:t>
        <a:bodyPr/>
        <a:lstStyle/>
        <a:p>
          <a:r>
            <a:rPr lang="ru-RU" sz="2000" dirty="0">
              <a:solidFill>
                <a:schemeClr val="accent6"/>
              </a:solidFill>
            </a:rPr>
            <a:t>Легкая внедряемость и доступность</a:t>
          </a:r>
        </a:p>
      </dgm:t>
    </dgm:pt>
    <dgm:pt modelId="{66CF6292-74CC-4AEE-842F-A405C49D4C39}" type="parTrans" cxnId="{8535C2AC-88ED-48CE-816F-DCE00EC962BB}">
      <dgm:prSet/>
      <dgm:spPr/>
      <dgm:t>
        <a:bodyPr/>
        <a:lstStyle/>
        <a:p>
          <a:endParaRPr lang="ru-RU"/>
        </a:p>
      </dgm:t>
    </dgm:pt>
    <dgm:pt modelId="{48E15CD3-1ACB-4815-A0B1-EA4412BD1B4B}" type="sibTrans" cxnId="{8535C2AC-88ED-48CE-816F-DCE00EC962BB}">
      <dgm:prSet/>
      <dgm:spPr/>
      <dgm:t>
        <a:bodyPr/>
        <a:lstStyle/>
        <a:p>
          <a:endParaRPr lang="ru-RU"/>
        </a:p>
      </dgm:t>
    </dgm:pt>
    <dgm:pt modelId="{C4C4E64A-BD92-46E1-B92A-1106427FCA3A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2400" dirty="0">
              <a:solidFill>
                <a:schemeClr val="tx1"/>
              </a:solidFill>
            </a:rPr>
            <a:t>3</a:t>
          </a:r>
        </a:p>
      </dgm:t>
    </dgm:pt>
    <dgm:pt modelId="{C62BA66E-F808-4ED4-A298-BDDFEABA722B}" type="parTrans" cxnId="{D942CF78-7A83-4DC3-95CE-83533FED9944}">
      <dgm:prSet/>
      <dgm:spPr/>
      <dgm:t>
        <a:bodyPr/>
        <a:lstStyle/>
        <a:p>
          <a:endParaRPr lang="ru-RU"/>
        </a:p>
      </dgm:t>
    </dgm:pt>
    <dgm:pt modelId="{43F64BA7-0906-448F-BD4E-C39B84D867CD}" type="sibTrans" cxnId="{D942CF78-7A83-4DC3-95CE-83533FED9944}">
      <dgm:prSet/>
      <dgm:spPr/>
      <dgm:t>
        <a:bodyPr/>
        <a:lstStyle/>
        <a:p>
          <a:endParaRPr lang="ru-RU"/>
        </a:p>
      </dgm:t>
    </dgm:pt>
    <dgm:pt modelId="{14E74405-3F6B-4F78-A053-370702D61343}">
      <dgm:prSet phldrT="[Текст]" custT="1"/>
      <dgm:spPr>
        <a:ln>
          <a:solidFill>
            <a:schemeClr val="accent6"/>
          </a:solidFill>
        </a:ln>
      </dgm:spPr>
      <dgm:t>
        <a:bodyPr/>
        <a:lstStyle/>
        <a:p>
          <a:r>
            <a:rPr lang="ru-RU" sz="2000" dirty="0">
              <a:solidFill>
                <a:schemeClr val="accent6"/>
              </a:solidFill>
            </a:rPr>
            <a:t>Гарантированная экономическая выгода от внедрения результатов ФЭП</a:t>
          </a:r>
        </a:p>
      </dgm:t>
    </dgm:pt>
    <dgm:pt modelId="{41171933-B6E6-4FE9-9FE9-0256192366BC}" type="parTrans" cxnId="{7229CFE0-D0F6-4CF7-91B2-E206F7535773}">
      <dgm:prSet/>
      <dgm:spPr/>
      <dgm:t>
        <a:bodyPr/>
        <a:lstStyle/>
        <a:p>
          <a:endParaRPr lang="ru-RU"/>
        </a:p>
      </dgm:t>
    </dgm:pt>
    <dgm:pt modelId="{A1825591-7282-4A45-93E8-E9E65E349983}" type="sibTrans" cxnId="{7229CFE0-D0F6-4CF7-91B2-E206F7535773}">
      <dgm:prSet/>
      <dgm:spPr/>
      <dgm:t>
        <a:bodyPr/>
        <a:lstStyle/>
        <a:p>
          <a:endParaRPr lang="ru-RU"/>
        </a:p>
      </dgm:t>
    </dgm:pt>
    <dgm:pt modelId="{42552FEA-03C8-4C36-9D34-024FB06C7FC4}">
      <dgm:prSet custT="1"/>
      <dgm:spPr>
        <a:ln>
          <a:solidFill>
            <a:schemeClr val="accent6"/>
          </a:solidFill>
        </a:ln>
      </dgm:spPr>
      <dgm:t>
        <a:bodyPr/>
        <a:lstStyle/>
        <a:p>
          <a:r>
            <a:rPr lang="ru-RU" sz="2000">
              <a:solidFill>
                <a:schemeClr val="accent6"/>
              </a:solidFill>
            </a:rPr>
            <a:t>Возможность использования в других видах спорта</a:t>
          </a:r>
          <a:endParaRPr lang="ru-RU" sz="2000" dirty="0">
            <a:solidFill>
              <a:schemeClr val="accent6"/>
            </a:solidFill>
          </a:endParaRPr>
        </a:p>
      </dgm:t>
    </dgm:pt>
    <dgm:pt modelId="{B360DC9F-2E64-411D-8BD5-0363D0FA9EB2}" type="parTrans" cxnId="{A597F760-3F4C-4651-AC82-03AF7DEFA47A}">
      <dgm:prSet/>
      <dgm:spPr/>
      <dgm:t>
        <a:bodyPr/>
        <a:lstStyle/>
        <a:p>
          <a:endParaRPr lang="ru-RU"/>
        </a:p>
      </dgm:t>
    </dgm:pt>
    <dgm:pt modelId="{C7C90746-EA46-4D8E-BAB2-B3DE79848334}" type="sibTrans" cxnId="{A597F760-3F4C-4651-AC82-03AF7DEFA47A}">
      <dgm:prSet/>
      <dgm:spPr/>
      <dgm:t>
        <a:bodyPr/>
        <a:lstStyle/>
        <a:p>
          <a:endParaRPr lang="ru-RU"/>
        </a:p>
      </dgm:t>
    </dgm:pt>
    <dgm:pt modelId="{B22527A4-0337-4A91-B0B1-F8E48EC7F692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2400" dirty="0">
              <a:solidFill>
                <a:schemeClr val="tx1"/>
              </a:solidFill>
            </a:rPr>
            <a:t>4 </a:t>
          </a:r>
        </a:p>
      </dgm:t>
    </dgm:pt>
    <dgm:pt modelId="{C1074AC2-72ED-48C7-AFF0-BB872D998415}" type="sibTrans" cxnId="{F5177146-5635-4297-86C2-74C7260E2F4D}">
      <dgm:prSet/>
      <dgm:spPr/>
      <dgm:t>
        <a:bodyPr/>
        <a:lstStyle/>
        <a:p>
          <a:endParaRPr lang="ru-RU"/>
        </a:p>
      </dgm:t>
    </dgm:pt>
    <dgm:pt modelId="{AE1CDEDB-F68E-4A37-877A-8C9EFCCDF300}" type="parTrans" cxnId="{F5177146-5635-4297-86C2-74C7260E2F4D}">
      <dgm:prSet/>
      <dgm:spPr/>
      <dgm:t>
        <a:bodyPr/>
        <a:lstStyle/>
        <a:p>
          <a:endParaRPr lang="ru-RU"/>
        </a:p>
      </dgm:t>
    </dgm:pt>
    <dgm:pt modelId="{0D4800BC-F1E3-4806-8BEE-036195382A96}" type="pres">
      <dgm:prSet presAssocID="{F25AFB47-A7C6-4D03-A3C6-59FBBE15AB1B}" presName="linearFlow" presStyleCnt="0">
        <dgm:presLayoutVars>
          <dgm:dir/>
          <dgm:animLvl val="lvl"/>
          <dgm:resizeHandles val="exact"/>
        </dgm:presLayoutVars>
      </dgm:prSet>
      <dgm:spPr/>
    </dgm:pt>
    <dgm:pt modelId="{6B30F7BB-7ED0-41B3-8EAE-7922922A2649}" type="pres">
      <dgm:prSet presAssocID="{D83C2E8F-CF6D-4D6F-8D0B-8E1431FE5D0B}" presName="composite" presStyleCnt="0"/>
      <dgm:spPr/>
    </dgm:pt>
    <dgm:pt modelId="{D5482898-E810-46DC-8A70-471D01B47C25}" type="pres">
      <dgm:prSet presAssocID="{D83C2E8F-CF6D-4D6F-8D0B-8E1431FE5D0B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7A3033B1-779D-4774-9504-B1596F09B530}" type="pres">
      <dgm:prSet presAssocID="{D83C2E8F-CF6D-4D6F-8D0B-8E1431FE5D0B}" presName="descendantText" presStyleLbl="alignAcc1" presStyleIdx="0" presStyleCnt="3" custLinFactNeighborX="41" custLinFactNeighborY="2404">
        <dgm:presLayoutVars>
          <dgm:bulletEnabled val="1"/>
        </dgm:presLayoutVars>
      </dgm:prSet>
      <dgm:spPr/>
    </dgm:pt>
    <dgm:pt modelId="{3B052BE8-38F5-4423-8D04-D87E213F911A}" type="pres">
      <dgm:prSet presAssocID="{ADD2302B-2F1B-459D-BA43-37B02763A9CA}" presName="sp" presStyleCnt="0"/>
      <dgm:spPr/>
    </dgm:pt>
    <dgm:pt modelId="{F245BFD4-9906-4886-8906-A207C0F812EC}" type="pres">
      <dgm:prSet presAssocID="{C4C4E64A-BD92-46E1-B92A-1106427FCA3A}" presName="composite" presStyleCnt="0"/>
      <dgm:spPr/>
    </dgm:pt>
    <dgm:pt modelId="{D00405B8-67F1-4766-86A1-8AE162DE9D8B}" type="pres">
      <dgm:prSet presAssocID="{C4C4E64A-BD92-46E1-B92A-1106427FCA3A}" presName="parentText" presStyleLbl="alignNode1" presStyleIdx="1" presStyleCnt="3" custLinFactNeighborX="94" custLinFactNeighborY="-2640">
        <dgm:presLayoutVars>
          <dgm:chMax val="1"/>
          <dgm:bulletEnabled val="1"/>
        </dgm:presLayoutVars>
      </dgm:prSet>
      <dgm:spPr/>
    </dgm:pt>
    <dgm:pt modelId="{218528CA-2873-4DD9-A9ED-26630AE3A889}" type="pres">
      <dgm:prSet presAssocID="{C4C4E64A-BD92-46E1-B92A-1106427FCA3A}" presName="descendantText" presStyleLbl="alignAcc1" presStyleIdx="1" presStyleCnt="3" custLinFactNeighborX="-68" custLinFactNeighborY="-3993">
        <dgm:presLayoutVars>
          <dgm:bulletEnabled val="1"/>
        </dgm:presLayoutVars>
      </dgm:prSet>
      <dgm:spPr/>
    </dgm:pt>
    <dgm:pt modelId="{F30F47A4-DBC6-4DF0-AB89-8ECDC146B2AE}" type="pres">
      <dgm:prSet presAssocID="{43F64BA7-0906-448F-BD4E-C39B84D867CD}" presName="sp" presStyleCnt="0"/>
      <dgm:spPr/>
    </dgm:pt>
    <dgm:pt modelId="{04421D4C-0EA2-4252-B01A-732F9DC3BE22}" type="pres">
      <dgm:prSet presAssocID="{B22527A4-0337-4A91-B0B1-F8E48EC7F692}" presName="composite" presStyleCnt="0"/>
      <dgm:spPr/>
    </dgm:pt>
    <dgm:pt modelId="{8B6C0C3F-90B0-4723-97CE-6B4396DD102B}" type="pres">
      <dgm:prSet presAssocID="{B22527A4-0337-4A91-B0B1-F8E48EC7F692}" presName="parentText" presStyleLbl="alignNode1" presStyleIdx="2" presStyleCnt="3" custLinFactNeighborX="94" custLinFactNeighborY="-10070">
        <dgm:presLayoutVars>
          <dgm:chMax val="1"/>
          <dgm:bulletEnabled val="1"/>
        </dgm:presLayoutVars>
      </dgm:prSet>
      <dgm:spPr/>
    </dgm:pt>
    <dgm:pt modelId="{34A15722-4992-4929-BCFD-46DCACDB0931}" type="pres">
      <dgm:prSet presAssocID="{B22527A4-0337-4A91-B0B1-F8E48EC7F692}" presName="descendantText" presStyleLbl="alignAcc1" presStyleIdx="2" presStyleCnt="3" custLinFactNeighborX="-68" custLinFactNeighborY="-15491">
        <dgm:presLayoutVars>
          <dgm:bulletEnabled val="1"/>
        </dgm:presLayoutVars>
      </dgm:prSet>
      <dgm:spPr/>
    </dgm:pt>
  </dgm:ptLst>
  <dgm:cxnLst>
    <dgm:cxn modelId="{900CA363-482C-4DCA-B21C-BE5B5F693107}" type="presOf" srcId="{42552FEA-03C8-4C36-9D34-024FB06C7FC4}" destId="{34A15722-4992-4929-BCFD-46DCACDB0931}" srcOrd="0" destOrd="0" presId="urn:microsoft.com/office/officeart/2005/8/layout/chevron2"/>
    <dgm:cxn modelId="{A597F760-3F4C-4651-AC82-03AF7DEFA47A}" srcId="{B22527A4-0337-4A91-B0B1-F8E48EC7F692}" destId="{42552FEA-03C8-4C36-9D34-024FB06C7FC4}" srcOrd="0" destOrd="0" parTransId="{B360DC9F-2E64-411D-8BD5-0363D0FA9EB2}" sibTransId="{C7C90746-EA46-4D8E-BAB2-B3DE79848334}"/>
    <dgm:cxn modelId="{A324C7BC-9FEB-4F13-B4D5-DC106A5CF6AA}" type="presOf" srcId="{F25AFB47-A7C6-4D03-A3C6-59FBBE15AB1B}" destId="{0D4800BC-F1E3-4806-8BEE-036195382A96}" srcOrd="0" destOrd="0" presId="urn:microsoft.com/office/officeart/2005/8/layout/chevron2"/>
    <dgm:cxn modelId="{8535C2AC-88ED-48CE-816F-DCE00EC962BB}" srcId="{D83C2E8F-CF6D-4D6F-8D0B-8E1431FE5D0B}" destId="{21B20304-0BF4-43AC-9A50-BBBA52AEEC02}" srcOrd="0" destOrd="0" parTransId="{66CF6292-74CC-4AEE-842F-A405C49D4C39}" sibTransId="{48E15CD3-1ACB-4815-A0B1-EA4412BD1B4B}"/>
    <dgm:cxn modelId="{7229CFE0-D0F6-4CF7-91B2-E206F7535773}" srcId="{C4C4E64A-BD92-46E1-B92A-1106427FCA3A}" destId="{14E74405-3F6B-4F78-A053-370702D61343}" srcOrd="0" destOrd="0" parTransId="{41171933-B6E6-4FE9-9FE9-0256192366BC}" sibTransId="{A1825591-7282-4A45-93E8-E9E65E349983}"/>
    <dgm:cxn modelId="{E8C8427A-C52C-42F4-80E3-AB20512D1723}" type="presOf" srcId="{14E74405-3F6B-4F78-A053-370702D61343}" destId="{218528CA-2873-4DD9-A9ED-26630AE3A889}" srcOrd="0" destOrd="0" presId="urn:microsoft.com/office/officeart/2005/8/layout/chevron2"/>
    <dgm:cxn modelId="{7D636FBE-10E2-473B-AAF3-9F3ABDBAE513}" srcId="{F25AFB47-A7C6-4D03-A3C6-59FBBE15AB1B}" destId="{D83C2E8F-CF6D-4D6F-8D0B-8E1431FE5D0B}" srcOrd="0" destOrd="0" parTransId="{141FC493-AD0C-41E3-B0FA-6813D949CF09}" sibTransId="{ADD2302B-2F1B-459D-BA43-37B02763A9CA}"/>
    <dgm:cxn modelId="{3EE4D517-8C96-4372-A59B-3A0BC58B9D55}" type="presOf" srcId="{B22527A4-0337-4A91-B0B1-F8E48EC7F692}" destId="{8B6C0C3F-90B0-4723-97CE-6B4396DD102B}" srcOrd="0" destOrd="0" presId="urn:microsoft.com/office/officeart/2005/8/layout/chevron2"/>
    <dgm:cxn modelId="{9C08D375-11BB-4835-8C35-E0D238E3457A}" type="presOf" srcId="{21B20304-0BF4-43AC-9A50-BBBA52AEEC02}" destId="{7A3033B1-779D-4774-9504-B1596F09B530}" srcOrd="0" destOrd="0" presId="urn:microsoft.com/office/officeart/2005/8/layout/chevron2"/>
    <dgm:cxn modelId="{ABB43B9F-3972-42F8-8A45-9C1B39A0AAE5}" type="presOf" srcId="{D83C2E8F-CF6D-4D6F-8D0B-8E1431FE5D0B}" destId="{D5482898-E810-46DC-8A70-471D01B47C25}" srcOrd="0" destOrd="0" presId="urn:microsoft.com/office/officeart/2005/8/layout/chevron2"/>
    <dgm:cxn modelId="{D645DD6E-8390-4536-BB4D-F76EF662A9FD}" type="presOf" srcId="{C4C4E64A-BD92-46E1-B92A-1106427FCA3A}" destId="{D00405B8-67F1-4766-86A1-8AE162DE9D8B}" srcOrd="0" destOrd="0" presId="urn:microsoft.com/office/officeart/2005/8/layout/chevron2"/>
    <dgm:cxn modelId="{D942CF78-7A83-4DC3-95CE-83533FED9944}" srcId="{F25AFB47-A7C6-4D03-A3C6-59FBBE15AB1B}" destId="{C4C4E64A-BD92-46E1-B92A-1106427FCA3A}" srcOrd="1" destOrd="0" parTransId="{C62BA66E-F808-4ED4-A298-BDDFEABA722B}" sibTransId="{43F64BA7-0906-448F-BD4E-C39B84D867CD}"/>
    <dgm:cxn modelId="{F5177146-5635-4297-86C2-74C7260E2F4D}" srcId="{F25AFB47-A7C6-4D03-A3C6-59FBBE15AB1B}" destId="{B22527A4-0337-4A91-B0B1-F8E48EC7F692}" srcOrd="2" destOrd="0" parTransId="{AE1CDEDB-F68E-4A37-877A-8C9EFCCDF300}" sibTransId="{C1074AC2-72ED-48C7-AFF0-BB872D998415}"/>
    <dgm:cxn modelId="{C6F1D023-B802-4779-A51C-31AF68E06DEA}" type="presParOf" srcId="{0D4800BC-F1E3-4806-8BEE-036195382A96}" destId="{6B30F7BB-7ED0-41B3-8EAE-7922922A2649}" srcOrd="0" destOrd="0" presId="urn:microsoft.com/office/officeart/2005/8/layout/chevron2"/>
    <dgm:cxn modelId="{103C89C5-9791-4523-94EF-2BB12DED17AD}" type="presParOf" srcId="{6B30F7BB-7ED0-41B3-8EAE-7922922A2649}" destId="{D5482898-E810-46DC-8A70-471D01B47C25}" srcOrd="0" destOrd="0" presId="urn:microsoft.com/office/officeart/2005/8/layout/chevron2"/>
    <dgm:cxn modelId="{E7EA978C-3CF4-494F-B4B2-06952E2A0803}" type="presParOf" srcId="{6B30F7BB-7ED0-41B3-8EAE-7922922A2649}" destId="{7A3033B1-779D-4774-9504-B1596F09B530}" srcOrd="1" destOrd="0" presId="urn:microsoft.com/office/officeart/2005/8/layout/chevron2"/>
    <dgm:cxn modelId="{354A8151-D7AB-4D2B-BD01-CF49C1623F66}" type="presParOf" srcId="{0D4800BC-F1E3-4806-8BEE-036195382A96}" destId="{3B052BE8-38F5-4423-8D04-D87E213F911A}" srcOrd="1" destOrd="0" presId="urn:microsoft.com/office/officeart/2005/8/layout/chevron2"/>
    <dgm:cxn modelId="{51B63D21-302A-4081-ABFD-91324A6451FD}" type="presParOf" srcId="{0D4800BC-F1E3-4806-8BEE-036195382A96}" destId="{F245BFD4-9906-4886-8906-A207C0F812EC}" srcOrd="2" destOrd="0" presId="urn:microsoft.com/office/officeart/2005/8/layout/chevron2"/>
    <dgm:cxn modelId="{9EB9F49E-ABFD-48F2-A796-A38382ABA8B0}" type="presParOf" srcId="{F245BFD4-9906-4886-8906-A207C0F812EC}" destId="{D00405B8-67F1-4766-86A1-8AE162DE9D8B}" srcOrd="0" destOrd="0" presId="urn:microsoft.com/office/officeart/2005/8/layout/chevron2"/>
    <dgm:cxn modelId="{0E7721ED-0AD8-41E9-A7D5-DFC2E23BDEE4}" type="presParOf" srcId="{F245BFD4-9906-4886-8906-A207C0F812EC}" destId="{218528CA-2873-4DD9-A9ED-26630AE3A889}" srcOrd="1" destOrd="0" presId="urn:microsoft.com/office/officeart/2005/8/layout/chevron2"/>
    <dgm:cxn modelId="{33180C69-7D67-4B5F-BA8E-AB3E486855A3}" type="presParOf" srcId="{0D4800BC-F1E3-4806-8BEE-036195382A96}" destId="{F30F47A4-DBC6-4DF0-AB89-8ECDC146B2AE}" srcOrd="3" destOrd="0" presId="urn:microsoft.com/office/officeart/2005/8/layout/chevron2"/>
    <dgm:cxn modelId="{E05AEFCC-2C9D-4877-B918-27F3193343B2}" type="presParOf" srcId="{0D4800BC-F1E3-4806-8BEE-036195382A96}" destId="{04421D4C-0EA2-4252-B01A-732F9DC3BE22}" srcOrd="4" destOrd="0" presId="urn:microsoft.com/office/officeart/2005/8/layout/chevron2"/>
    <dgm:cxn modelId="{43069E8B-9840-4F19-BBEB-058E34CE4EEA}" type="presParOf" srcId="{04421D4C-0EA2-4252-B01A-732F9DC3BE22}" destId="{8B6C0C3F-90B0-4723-97CE-6B4396DD102B}" srcOrd="0" destOrd="0" presId="urn:microsoft.com/office/officeart/2005/8/layout/chevron2"/>
    <dgm:cxn modelId="{5E2F0BDA-85C9-4E93-95CF-F228B6F52F5A}" type="presParOf" srcId="{04421D4C-0EA2-4252-B01A-732F9DC3BE22}" destId="{34A15722-4992-4929-BCFD-46DCACDB0931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25AFB47-A7C6-4D03-A3C6-59FBBE15AB1B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83C2E8F-CF6D-4D6F-8D0B-8E1431FE5D0B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en-US" sz="2400" dirty="0">
              <a:solidFill>
                <a:schemeClr val="tx1"/>
              </a:solidFill>
            </a:rPr>
            <a:t>2</a:t>
          </a:r>
          <a:endParaRPr lang="ru-RU" sz="2400" dirty="0">
            <a:solidFill>
              <a:schemeClr val="tx1"/>
            </a:solidFill>
          </a:endParaRPr>
        </a:p>
      </dgm:t>
    </dgm:pt>
    <dgm:pt modelId="{141FC493-AD0C-41E3-B0FA-6813D949CF09}" type="parTrans" cxnId="{7D636FBE-10E2-473B-AAF3-9F3ABDBAE513}">
      <dgm:prSet/>
      <dgm:spPr/>
      <dgm:t>
        <a:bodyPr/>
        <a:lstStyle/>
        <a:p>
          <a:endParaRPr lang="ru-RU"/>
        </a:p>
      </dgm:t>
    </dgm:pt>
    <dgm:pt modelId="{ADD2302B-2F1B-459D-BA43-37B02763A9CA}" type="sibTrans" cxnId="{7D636FBE-10E2-473B-AAF3-9F3ABDBAE513}">
      <dgm:prSet/>
      <dgm:spPr/>
      <dgm:t>
        <a:bodyPr/>
        <a:lstStyle/>
        <a:p>
          <a:endParaRPr lang="ru-RU"/>
        </a:p>
      </dgm:t>
    </dgm:pt>
    <dgm:pt modelId="{21B20304-0BF4-43AC-9A50-BBBA52AEEC02}">
      <dgm:prSet phldrT="[Текст]" custT="1"/>
      <dgm:spPr>
        <a:ln>
          <a:solidFill>
            <a:schemeClr val="accent6"/>
          </a:solidFill>
        </a:ln>
      </dgm:spPr>
      <dgm:t>
        <a:bodyPr/>
        <a:lstStyle/>
        <a:p>
          <a:r>
            <a:rPr lang="ru-RU" sz="1800" dirty="0">
              <a:solidFill>
                <a:schemeClr val="accent6"/>
              </a:solidFill>
            </a:rPr>
            <a:t>Разработка  методики определения  одаренности ребенка к занятию конкретным видом спорта </a:t>
          </a:r>
        </a:p>
      </dgm:t>
    </dgm:pt>
    <dgm:pt modelId="{66CF6292-74CC-4AEE-842F-A405C49D4C39}" type="parTrans" cxnId="{8535C2AC-88ED-48CE-816F-DCE00EC962BB}">
      <dgm:prSet/>
      <dgm:spPr/>
      <dgm:t>
        <a:bodyPr/>
        <a:lstStyle/>
        <a:p>
          <a:endParaRPr lang="ru-RU"/>
        </a:p>
      </dgm:t>
    </dgm:pt>
    <dgm:pt modelId="{48E15CD3-1ACB-4815-A0B1-EA4412BD1B4B}" type="sibTrans" cxnId="{8535C2AC-88ED-48CE-816F-DCE00EC962BB}">
      <dgm:prSet/>
      <dgm:spPr/>
      <dgm:t>
        <a:bodyPr/>
        <a:lstStyle/>
        <a:p>
          <a:endParaRPr lang="ru-RU"/>
        </a:p>
      </dgm:t>
    </dgm:pt>
    <dgm:pt modelId="{208F4F55-8348-4B0D-81FE-A7BBE281654F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en-US" sz="2400" dirty="0">
              <a:solidFill>
                <a:schemeClr val="tx1"/>
              </a:solidFill>
            </a:rPr>
            <a:t>3</a:t>
          </a:r>
          <a:endParaRPr lang="ru-RU" sz="2400" dirty="0">
            <a:solidFill>
              <a:schemeClr val="tx1"/>
            </a:solidFill>
          </a:endParaRPr>
        </a:p>
      </dgm:t>
    </dgm:pt>
    <dgm:pt modelId="{7F1F5376-BF0D-4B38-8F6A-0E23C498CC6C}" type="parTrans" cxnId="{28DF7E5E-7F3F-4B18-A689-326C143E6BBB}">
      <dgm:prSet/>
      <dgm:spPr/>
      <dgm:t>
        <a:bodyPr/>
        <a:lstStyle/>
        <a:p>
          <a:endParaRPr lang="ru-RU"/>
        </a:p>
      </dgm:t>
    </dgm:pt>
    <dgm:pt modelId="{5F5195D2-0A3D-4217-9831-D7C3CCB47C5E}" type="sibTrans" cxnId="{28DF7E5E-7F3F-4B18-A689-326C143E6BBB}">
      <dgm:prSet/>
      <dgm:spPr/>
      <dgm:t>
        <a:bodyPr/>
        <a:lstStyle/>
        <a:p>
          <a:endParaRPr lang="ru-RU"/>
        </a:p>
      </dgm:t>
    </dgm:pt>
    <dgm:pt modelId="{51AE6FB6-23E3-4DD7-838C-D1120F164CC5}">
      <dgm:prSet phldrT="[Текст]" custT="1"/>
      <dgm:spPr>
        <a:ln>
          <a:solidFill>
            <a:schemeClr val="accent6"/>
          </a:solidFill>
        </a:ln>
      </dgm:spPr>
      <dgm:t>
        <a:bodyPr/>
        <a:lstStyle/>
        <a:p>
          <a:endParaRPr lang="ru-RU" sz="1800" dirty="0">
            <a:solidFill>
              <a:schemeClr val="accent6"/>
            </a:solidFill>
          </a:endParaRPr>
        </a:p>
      </dgm:t>
    </dgm:pt>
    <dgm:pt modelId="{4D5B9A35-4FA7-466A-ADC9-990D5020D0BE}" type="parTrans" cxnId="{EB5F8B20-44BA-49B8-A843-0189EB041BC0}">
      <dgm:prSet/>
      <dgm:spPr/>
      <dgm:t>
        <a:bodyPr/>
        <a:lstStyle/>
        <a:p>
          <a:endParaRPr lang="ru-RU"/>
        </a:p>
      </dgm:t>
    </dgm:pt>
    <dgm:pt modelId="{C8D3BF5D-4AE6-460B-8939-B090C9CFBA70}" type="sibTrans" cxnId="{EB5F8B20-44BA-49B8-A843-0189EB041BC0}">
      <dgm:prSet/>
      <dgm:spPr/>
      <dgm:t>
        <a:bodyPr/>
        <a:lstStyle/>
        <a:p>
          <a:endParaRPr lang="ru-RU"/>
        </a:p>
      </dgm:t>
    </dgm:pt>
    <dgm:pt modelId="{C4C4E64A-BD92-46E1-B92A-1106427FCA3A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en-US" sz="2400" dirty="0">
              <a:solidFill>
                <a:schemeClr val="tx1"/>
              </a:solidFill>
            </a:rPr>
            <a:t>4</a:t>
          </a:r>
          <a:endParaRPr lang="ru-RU" sz="2400" dirty="0">
            <a:solidFill>
              <a:schemeClr val="tx1"/>
            </a:solidFill>
          </a:endParaRPr>
        </a:p>
      </dgm:t>
    </dgm:pt>
    <dgm:pt modelId="{C62BA66E-F808-4ED4-A298-BDDFEABA722B}" type="parTrans" cxnId="{D942CF78-7A83-4DC3-95CE-83533FED9944}">
      <dgm:prSet/>
      <dgm:spPr/>
      <dgm:t>
        <a:bodyPr/>
        <a:lstStyle/>
        <a:p>
          <a:endParaRPr lang="ru-RU"/>
        </a:p>
      </dgm:t>
    </dgm:pt>
    <dgm:pt modelId="{43F64BA7-0906-448F-BD4E-C39B84D867CD}" type="sibTrans" cxnId="{D942CF78-7A83-4DC3-95CE-83533FED9944}">
      <dgm:prSet/>
      <dgm:spPr/>
      <dgm:t>
        <a:bodyPr/>
        <a:lstStyle/>
        <a:p>
          <a:endParaRPr lang="ru-RU"/>
        </a:p>
      </dgm:t>
    </dgm:pt>
    <dgm:pt modelId="{14E74405-3F6B-4F78-A053-370702D61343}">
      <dgm:prSet phldrT="[Текст]" custT="1"/>
      <dgm:spPr>
        <a:ln>
          <a:solidFill>
            <a:schemeClr val="accent6"/>
          </a:solidFill>
        </a:ln>
      </dgm:spPr>
      <dgm:t>
        <a:bodyPr/>
        <a:lstStyle/>
        <a:p>
          <a:endParaRPr lang="ru-RU" sz="2000" dirty="0">
            <a:solidFill>
              <a:schemeClr val="accent6"/>
            </a:solidFill>
          </a:endParaRPr>
        </a:p>
      </dgm:t>
    </dgm:pt>
    <dgm:pt modelId="{41171933-B6E6-4FE9-9FE9-0256192366BC}" type="parTrans" cxnId="{7229CFE0-D0F6-4CF7-91B2-E206F7535773}">
      <dgm:prSet/>
      <dgm:spPr/>
      <dgm:t>
        <a:bodyPr/>
        <a:lstStyle/>
        <a:p>
          <a:endParaRPr lang="ru-RU"/>
        </a:p>
      </dgm:t>
    </dgm:pt>
    <dgm:pt modelId="{A1825591-7282-4A45-93E8-E9E65E349983}" type="sibTrans" cxnId="{7229CFE0-D0F6-4CF7-91B2-E206F7535773}">
      <dgm:prSet/>
      <dgm:spPr/>
      <dgm:t>
        <a:bodyPr/>
        <a:lstStyle/>
        <a:p>
          <a:endParaRPr lang="ru-RU"/>
        </a:p>
      </dgm:t>
    </dgm:pt>
    <dgm:pt modelId="{42552FEA-03C8-4C36-9D34-024FB06C7FC4}">
      <dgm:prSet custT="1"/>
      <dgm:spPr>
        <a:ln>
          <a:solidFill>
            <a:schemeClr val="accent6"/>
          </a:solidFill>
        </a:ln>
      </dgm:spPr>
      <dgm:t>
        <a:bodyPr/>
        <a:lstStyle/>
        <a:p>
          <a:r>
            <a:rPr lang="ru-RU" sz="1800" dirty="0">
              <a:solidFill>
                <a:schemeClr val="accent6"/>
              </a:solidFill>
            </a:rPr>
            <a:t>Методика определения перспективности спортсмена на каждом этапе подготовки </a:t>
          </a:r>
        </a:p>
      </dgm:t>
    </dgm:pt>
    <dgm:pt modelId="{B360DC9F-2E64-411D-8BD5-0363D0FA9EB2}" type="parTrans" cxnId="{A597F760-3F4C-4651-AC82-03AF7DEFA47A}">
      <dgm:prSet/>
      <dgm:spPr/>
      <dgm:t>
        <a:bodyPr/>
        <a:lstStyle/>
        <a:p>
          <a:endParaRPr lang="ru-RU"/>
        </a:p>
      </dgm:t>
    </dgm:pt>
    <dgm:pt modelId="{C7C90746-EA46-4D8E-BAB2-B3DE79848334}" type="sibTrans" cxnId="{A597F760-3F4C-4651-AC82-03AF7DEFA47A}">
      <dgm:prSet/>
      <dgm:spPr/>
      <dgm:t>
        <a:bodyPr/>
        <a:lstStyle/>
        <a:p>
          <a:endParaRPr lang="ru-RU"/>
        </a:p>
      </dgm:t>
    </dgm:pt>
    <dgm:pt modelId="{AA55AF11-115B-4AAD-B2DA-F8C7FE165AB6}">
      <dgm:prSet custT="1"/>
      <dgm:spPr>
        <a:solidFill>
          <a:srgbClr val="92D050"/>
        </a:solidFill>
      </dgm:spPr>
      <dgm:t>
        <a:bodyPr/>
        <a:lstStyle/>
        <a:p>
          <a:r>
            <a:rPr lang="en-US" sz="2400" dirty="0">
              <a:solidFill>
                <a:schemeClr val="tx1"/>
              </a:solidFill>
            </a:rPr>
            <a:t>7</a:t>
          </a:r>
          <a:endParaRPr lang="ru-RU" sz="2400" dirty="0">
            <a:solidFill>
              <a:schemeClr val="tx1"/>
            </a:solidFill>
          </a:endParaRPr>
        </a:p>
      </dgm:t>
    </dgm:pt>
    <dgm:pt modelId="{311C0F25-3D52-4C47-A87A-096A5320628E}" type="parTrans" cxnId="{10F4D615-32D5-4009-BC07-5825A15DFE92}">
      <dgm:prSet/>
      <dgm:spPr/>
      <dgm:t>
        <a:bodyPr/>
        <a:lstStyle/>
        <a:p>
          <a:endParaRPr lang="ru-RU"/>
        </a:p>
      </dgm:t>
    </dgm:pt>
    <dgm:pt modelId="{309A70F5-10D3-4291-9877-5B44BF19F234}" type="sibTrans" cxnId="{10F4D615-32D5-4009-BC07-5825A15DFE92}">
      <dgm:prSet/>
      <dgm:spPr/>
      <dgm:t>
        <a:bodyPr/>
        <a:lstStyle/>
        <a:p>
          <a:endParaRPr lang="ru-RU"/>
        </a:p>
      </dgm:t>
    </dgm:pt>
    <dgm:pt modelId="{EB033133-0772-4001-9E1E-D271D485EA0F}">
      <dgm:prSet custT="1"/>
      <dgm:spPr>
        <a:ln>
          <a:solidFill>
            <a:schemeClr val="accent6"/>
          </a:solidFill>
        </a:ln>
      </dgm:spPr>
      <dgm:t>
        <a:bodyPr/>
        <a:lstStyle/>
        <a:p>
          <a:pPr algn="l"/>
          <a:r>
            <a:rPr lang="ru-RU" sz="1800" dirty="0">
              <a:solidFill>
                <a:schemeClr val="accent6"/>
              </a:solidFill>
            </a:rPr>
            <a:t>Инструкции тренерам по системе контроля состояния спортсменов  и регулирования тренировочного процесса</a:t>
          </a:r>
          <a:endParaRPr lang="ru-RU" sz="1800" dirty="0"/>
        </a:p>
      </dgm:t>
    </dgm:pt>
    <dgm:pt modelId="{590BA05D-1C77-42FF-8052-7F43711A43C4}" type="parTrans" cxnId="{EE09F16E-B0E1-4CF6-B67F-184FFC969FAD}">
      <dgm:prSet/>
      <dgm:spPr/>
      <dgm:t>
        <a:bodyPr/>
        <a:lstStyle/>
        <a:p>
          <a:endParaRPr lang="ru-RU"/>
        </a:p>
      </dgm:t>
    </dgm:pt>
    <dgm:pt modelId="{1C9437BB-8DAB-4A82-AA3E-5EB2A58026FD}" type="sibTrans" cxnId="{EE09F16E-B0E1-4CF6-B67F-184FFC969FAD}">
      <dgm:prSet/>
      <dgm:spPr/>
      <dgm:t>
        <a:bodyPr/>
        <a:lstStyle/>
        <a:p>
          <a:endParaRPr lang="ru-RU"/>
        </a:p>
      </dgm:t>
    </dgm:pt>
    <dgm:pt modelId="{B22527A4-0337-4A91-B0B1-F8E48EC7F692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en-US" sz="2400" dirty="0">
              <a:solidFill>
                <a:schemeClr val="tx1"/>
              </a:solidFill>
            </a:rPr>
            <a:t>5</a:t>
          </a:r>
          <a:r>
            <a:rPr lang="ru-RU" sz="2400" dirty="0">
              <a:solidFill>
                <a:schemeClr val="tx1"/>
              </a:solidFill>
            </a:rPr>
            <a:t> </a:t>
          </a:r>
        </a:p>
      </dgm:t>
    </dgm:pt>
    <dgm:pt modelId="{C1074AC2-72ED-48C7-AFF0-BB872D998415}" type="sibTrans" cxnId="{F5177146-5635-4297-86C2-74C7260E2F4D}">
      <dgm:prSet/>
      <dgm:spPr/>
      <dgm:t>
        <a:bodyPr/>
        <a:lstStyle/>
        <a:p>
          <a:endParaRPr lang="ru-RU"/>
        </a:p>
      </dgm:t>
    </dgm:pt>
    <dgm:pt modelId="{AE1CDEDB-F68E-4A37-877A-8C9EFCCDF300}" type="parTrans" cxnId="{F5177146-5635-4297-86C2-74C7260E2F4D}">
      <dgm:prSet/>
      <dgm:spPr/>
      <dgm:t>
        <a:bodyPr/>
        <a:lstStyle/>
        <a:p>
          <a:endParaRPr lang="ru-RU"/>
        </a:p>
      </dgm:t>
    </dgm:pt>
    <dgm:pt modelId="{0F39DAEA-C688-4A47-A51D-DBCA77459B8C}">
      <dgm:prSet custT="1"/>
      <dgm:spPr/>
      <dgm:t>
        <a:bodyPr/>
        <a:lstStyle/>
        <a:p>
          <a:r>
            <a:rPr lang="ru-RU" sz="1800" dirty="0">
              <a:solidFill>
                <a:schemeClr val="accent6"/>
              </a:solidFill>
            </a:rPr>
            <a:t>Создание единой базы данных спортивно одаренных детей</a:t>
          </a:r>
        </a:p>
      </dgm:t>
    </dgm:pt>
    <dgm:pt modelId="{6843B2F8-27EF-4B09-BBF7-F354A1A3779D}" type="parTrans" cxnId="{F7CA7AF1-BFE3-4A38-AB98-B755865F4F4F}">
      <dgm:prSet/>
      <dgm:spPr/>
      <dgm:t>
        <a:bodyPr/>
        <a:lstStyle/>
        <a:p>
          <a:endParaRPr lang="ru-RU"/>
        </a:p>
      </dgm:t>
    </dgm:pt>
    <dgm:pt modelId="{67C91337-D1D3-40D9-BA49-46E316B9C62E}" type="sibTrans" cxnId="{F7CA7AF1-BFE3-4A38-AB98-B755865F4F4F}">
      <dgm:prSet/>
      <dgm:spPr/>
      <dgm:t>
        <a:bodyPr/>
        <a:lstStyle/>
        <a:p>
          <a:endParaRPr lang="ru-RU"/>
        </a:p>
      </dgm:t>
    </dgm:pt>
    <dgm:pt modelId="{F5E09676-8288-4D86-BB0B-705E2716F538}">
      <dgm:prSet custT="1"/>
      <dgm:spPr/>
      <dgm:t>
        <a:bodyPr/>
        <a:lstStyle/>
        <a:p>
          <a:endParaRPr lang="ru-RU" sz="2000" dirty="0">
            <a:solidFill>
              <a:schemeClr val="accent6"/>
            </a:solidFill>
          </a:endParaRPr>
        </a:p>
      </dgm:t>
    </dgm:pt>
    <dgm:pt modelId="{D43707B9-D672-4082-A5B6-D133AD8AB1BE}" type="parTrans" cxnId="{E93612FF-2B8E-4C5B-85E7-7303CCB3FF6A}">
      <dgm:prSet/>
      <dgm:spPr/>
      <dgm:t>
        <a:bodyPr/>
        <a:lstStyle/>
        <a:p>
          <a:endParaRPr lang="ru-RU"/>
        </a:p>
      </dgm:t>
    </dgm:pt>
    <dgm:pt modelId="{EFAAAD75-0FDD-49FF-A379-E9A93EBA0570}" type="sibTrans" cxnId="{E93612FF-2B8E-4C5B-85E7-7303CCB3FF6A}">
      <dgm:prSet/>
      <dgm:spPr/>
      <dgm:t>
        <a:bodyPr/>
        <a:lstStyle/>
        <a:p>
          <a:endParaRPr lang="ru-RU"/>
        </a:p>
      </dgm:t>
    </dgm:pt>
    <dgm:pt modelId="{8AE4F30E-CAC8-4FD9-B927-45113741B281}">
      <dgm:prSet custT="1"/>
      <dgm:spPr>
        <a:solidFill>
          <a:srgbClr val="92D050"/>
        </a:solidFill>
      </dgm:spPr>
      <dgm:t>
        <a:bodyPr/>
        <a:lstStyle/>
        <a:p>
          <a:endParaRPr lang="ru-RU" sz="2400" dirty="0">
            <a:solidFill>
              <a:schemeClr val="accent6"/>
            </a:solidFill>
          </a:endParaRPr>
        </a:p>
        <a:p>
          <a:r>
            <a:rPr lang="ru-RU" sz="2400" dirty="0">
              <a:solidFill>
                <a:schemeClr val="tx1"/>
              </a:solidFill>
            </a:rPr>
            <a:t>6</a:t>
          </a:r>
        </a:p>
        <a:p>
          <a:endParaRPr lang="ru-RU" sz="800" dirty="0">
            <a:solidFill>
              <a:schemeClr val="accent6"/>
            </a:solidFill>
          </a:endParaRPr>
        </a:p>
      </dgm:t>
    </dgm:pt>
    <dgm:pt modelId="{2875BC84-4168-4927-9DFD-447C1B2E0076}" type="parTrans" cxnId="{DCA680DB-BDAA-40A6-9BCB-BEF09B3EA60E}">
      <dgm:prSet/>
      <dgm:spPr/>
      <dgm:t>
        <a:bodyPr/>
        <a:lstStyle/>
        <a:p>
          <a:endParaRPr lang="ru-RU"/>
        </a:p>
      </dgm:t>
    </dgm:pt>
    <dgm:pt modelId="{DA32DE6B-82AA-4C7D-80D3-2D1850F1B71A}" type="sibTrans" cxnId="{DCA680DB-BDAA-40A6-9BCB-BEF09B3EA60E}">
      <dgm:prSet/>
      <dgm:spPr/>
      <dgm:t>
        <a:bodyPr/>
        <a:lstStyle/>
        <a:p>
          <a:endParaRPr lang="ru-RU"/>
        </a:p>
      </dgm:t>
    </dgm:pt>
    <dgm:pt modelId="{CC90143E-BE4A-42FE-BC66-713A9DCC8803}">
      <dgm:prSet custT="1"/>
      <dgm:spPr>
        <a:ln>
          <a:solidFill>
            <a:schemeClr val="accent6"/>
          </a:solidFill>
        </a:ln>
      </dgm:spPr>
      <dgm:t>
        <a:bodyPr/>
        <a:lstStyle/>
        <a:p>
          <a:r>
            <a:rPr lang="ru-RU" sz="1800" dirty="0">
              <a:solidFill>
                <a:schemeClr val="accent6"/>
              </a:solidFill>
            </a:rPr>
            <a:t>Методическое пособие для всех специалистов</a:t>
          </a:r>
        </a:p>
      </dgm:t>
    </dgm:pt>
    <dgm:pt modelId="{967C6865-EE9B-47F4-8B2B-53BA30B27739}" type="parTrans" cxnId="{A7C5473D-B91C-44B1-9383-E8F32B1F6319}">
      <dgm:prSet/>
      <dgm:spPr/>
      <dgm:t>
        <a:bodyPr/>
        <a:lstStyle/>
        <a:p>
          <a:endParaRPr lang="ru-RU"/>
        </a:p>
      </dgm:t>
    </dgm:pt>
    <dgm:pt modelId="{29FF37EE-C57B-4662-82C7-21017DE3FE0D}" type="sibTrans" cxnId="{A7C5473D-B91C-44B1-9383-E8F32B1F6319}">
      <dgm:prSet/>
      <dgm:spPr/>
      <dgm:t>
        <a:bodyPr/>
        <a:lstStyle/>
        <a:p>
          <a:endParaRPr lang="ru-RU"/>
        </a:p>
      </dgm:t>
    </dgm:pt>
    <dgm:pt modelId="{6FF6F2B1-7A2E-49E2-8E9F-C79D1743E0E6}">
      <dgm:prSet custT="1"/>
      <dgm:spPr/>
      <dgm:t>
        <a:bodyPr/>
        <a:lstStyle/>
        <a:p>
          <a:r>
            <a:rPr lang="ru-RU" sz="1800" dirty="0">
              <a:solidFill>
                <a:schemeClr val="accent6"/>
              </a:solidFill>
            </a:rPr>
            <a:t>Разработка организационного и нормативно-правового  сопровождения  системы спортивного отбора и ориентации</a:t>
          </a:r>
        </a:p>
      </dgm:t>
    </dgm:pt>
    <dgm:pt modelId="{DE926FCD-8F64-4BFF-8A5B-AC1E3CA9F76B}" type="parTrans" cxnId="{8381BB19-3EFF-4361-AE9E-5CC2CBBD5957}">
      <dgm:prSet/>
      <dgm:spPr/>
      <dgm:t>
        <a:bodyPr/>
        <a:lstStyle/>
        <a:p>
          <a:endParaRPr lang="ru-RU"/>
        </a:p>
      </dgm:t>
    </dgm:pt>
    <dgm:pt modelId="{CEA583A5-187D-4C24-8277-E9AA8A4B06AB}" type="sibTrans" cxnId="{8381BB19-3EFF-4361-AE9E-5CC2CBBD5957}">
      <dgm:prSet/>
      <dgm:spPr/>
      <dgm:t>
        <a:bodyPr/>
        <a:lstStyle/>
        <a:p>
          <a:endParaRPr lang="ru-RU"/>
        </a:p>
      </dgm:t>
    </dgm:pt>
    <dgm:pt modelId="{1C89A07E-9311-40EC-BBDD-F18A2D5A67FB}">
      <dgm:prSet custT="1"/>
      <dgm:spPr/>
      <dgm:t>
        <a:bodyPr/>
        <a:lstStyle/>
        <a:p>
          <a:endParaRPr lang="ru-RU" sz="2000" dirty="0">
            <a:solidFill>
              <a:schemeClr val="accent6"/>
            </a:solidFill>
          </a:endParaRPr>
        </a:p>
      </dgm:t>
    </dgm:pt>
    <dgm:pt modelId="{1DEC824B-0B2F-4206-8962-BA94794FC4EF}" type="parTrans" cxnId="{DEFDB745-981F-4BE1-9CC9-D2A51ADBFB0B}">
      <dgm:prSet/>
      <dgm:spPr/>
      <dgm:t>
        <a:bodyPr/>
        <a:lstStyle/>
        <a:p>
          <a:endParaRPr lang="ru-RU"/>
        </a:p>
      </dgm:t>
    </dgm:pt>
    <dgm:pt modelId="{08BC3A61-250B-42FF-BEE2-95800AEAF690}" type="sibTrans" cxnId="{DEFDB745-981F-4BE1-9CC9-D2A51ADBFB0B}">
      <dgm:prSet/>
      <dgm:spPr/>
      <dgm:t>
        <a:bodyPr/>
        <a:lstStyle/>
        <a:p>
          <a:endParaRPr lang="ru-RU"/>
        </a:p>
      </dgm:t>
    </dgm:pt>
    <dgm:pt modelId="{61873FA3-F3A0-4E61-A15D-7570050E4AE4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2400" dirty="0">
              <a:solidFill>
                <a:schemeClr val="tx1"/>
              </a:solidFill>
            </a:rPr>
            <a:t>1</a:t>
          </a:r>
        </a:p>
      </dgm:t>
    </dgm:pt>
    <dgm:pt modelId="{9CFE1FA8-29EB-479E-8E9B-3E4381DC68FE}" type="parTrans" cxnId="{332E3D95-0891-4DB8-9FDE-30746D9F3DB8}">
      <dgm:prSet/>
      <dgm:spPr/>
      <dgm:t>
        <a:bodyPr/>
        <a:lstStyle/>
        <a:p>
          <a:endParaRPr lang="ru-RU"/>
        </a:p>
      </dgm:t>
    </dgm:pt>
    <dgm:pt modelId="{453D7D86-1AC5-4BE0-B4EF-683EEB6A4BA2}" type="sibTrans" cxnId="{332E3D95-0891-4DB8-9FDE-30746D9F3DB8}">
      <dgm:prSet/>
      <dgm:spPr/>
      <dgm:t>
        <a:bodyPr/>
        <a:lstStyle/>
        <a:p>
          <a:endParaRPr lang="ru-RU"/>
        </a:p>
      </dgm:t>
    </dgm:pt>
    <dgm:pt modelId="{4F8B03AC-8AB9-410E-8D87-3F2C874BDF05}">
      <dgm:prSet custT="1"/>
      <dgm:spPr>
        <a:ln>
          <a:solidFill>
            <a:schemeClr val="accent6"/>
          </a:solidFill>
        </a:ln>
      </dgm:spPr>
      <dgm:t>
        <a:bodyPr/>
        <a:lstStyle/>
        <a:p>
          <a:r>
            <a:rPr lang="ru-RU" sz="1800" dirty="0">
              <a:solidFill>
                <a:schemeClr val="accent6"/>
              </a:solidFill>
            </a:rPr>
            <a:t>Создание эффективной систем отбора и ориентации в циклических видах спорта</a:t>
          </a:r>
        </a:p>
      </dgm:t>
    </dgm:pt>
    <dgm:pt modelId="{656B1F8F-78B6-4FC6-9D07-520C87E8DCAA}" type="parTrans" cxnId="{709FF655-F44A-4BDD-A515-F506983B49AF}">
      <dgm:prSet/>
      <dgm:spPr/>
      <dgm:t>
        <a:bodyPr/>
        <a:lstStyle/>
        <a:p>
          <a:endParaRPr lang="ru-RU"/>
        </a:p>
      </dgm:t>
    </dgm:pt>
    <dgm:pt modelId="{AD8A4322-6DA5-48B2-9D92-63A5D68A973D}" type="sibTrans" cxnId="{709FF655-F44A-4BDD-A515-F506983B49AF}">
      <dgm:prSet/>
      <dgm:spPr/>
      <dgm:t>
        <a:bodyPr/>
        <a:lstStyle/>
        <a:p>
          <a:endParaRPr lang="ru-RU"/>
        </a:p>
      </dgm:t>
    </dgm:pt>
    <dgm:pt modelId="{0D4800BC-F1E3-4806-8BEE-036195382A96}" type="pres">
      <dgm:prSet presAssocID="{F25AFB47-A7C6-4D03-A3C6-59FBBE15AB1B}" presName="linearFlow" presStyleCnt="0">
        <dgm:presLayoutVars>
          <dgm:dir/>
          <dgm:animLvl val="lvl"/>
          <dgm:resizeHandles val="exact"/>
        </dgm:presLayoutVars>
      </dgm:prSet>
      <dgm:spPr/>
    </dgm:pt>
    <dgm:pt modelId="{6B30F7BB-7ED0-41B3-8EAE-7922922A2649}" type="pres">
      <dgm:prSet presAssocID="{D83C2E8F-CF6D-4D6F-8D0B-8E1431FE5D0B}" presName="composite" presStyleCnt="0"/>
      <dgm:spPr/>
    </dgm:pt>
    <dgm:pt modelId="{D5482898-E810-46DC-8A70-471D01B47C25}" type="pres">
      <dgm:prSet presAssocID="{D83C2E8F-CF6D-4D6F-8D0B-8E1431FE5D0B}" presName="parentText" presStyleLbl="alignNode1" presStyleIdx="0" presStyleCnt="7" custLinFactNeighborX="0" custLinFactNeighborY="96747">
        <dgm:presLayoutVars>
          <dgm:chMax val="1"/>
          <dgm:bulletEnabled val="1"/>
        </dgm:presLayoutVars>
      </dgm:prSet>
      <dgm:spPr/>
    </dgm:pt>
    <dgm:pt modelId="{7A3033B1-779D-4774-9504-B1596F09B530}" type="pres">
      <dgm:prSet presAssocID="{D83C2E8F-CF6D-4D6F-8D0B-8E1431FE5D0B}" presName="descendantText" presStyleLbl="alignAcc1" presStyleIdx="0" presStyleCnt="7" custLinFactY="48764" custLinFactNeighborX="99" custLinFactNeighborY="100000">
        <dgm:presLayoutVars>
          <dgm:bulletEnabled val="1"/>
        </dgm:presLayoutVars>
      </dgm:prSet>
      <dgm:spPr/>
    </dgm:pt>
    <dgm:pt modelId="{3B052BE8-38F5-4423-8D04-D87E213F911A}" type="pres">
      <dgm:prSet presAssocID="{ADD2302B-2F1B-459D-BA43-37B02763A9CA}" presName="sp" presStyleCnt="0"/>
      <dgm:spPr/>
    </dgm:pt>
    <dgm:pt modelId="{9BE5CE6B-8CE8-41F0-ADBE-7C8A289EFE85}" type="pres">
      <dgm:prSet presAssocID="{208F4F55-8348-4B0D-81FE-A7BBE281654F}" presName="composite" presStyleCnt="0"/>
      <dgm:spPr/>
    </dgm:pt>
    <dgm:pt modelId="{2503FB39-E3F3-4AED-B4DB-F473B72B2CA4}" type="pres">
      <dgm:prSet presAssocID="{208F4F55-8348-4B0D-81FE-A7BBE281654F}" presName="parentText" presStyleLbl="alignNode1" presStyleIdx="1" presStyleCnt="7" custLinFactNeighborX="0" custLinFactNeighborY="95673">
        <dgm:presLayoutVars>
          <dgm:chMax val="1"/>
          <dgm:bulletEnabled val="1"/>
        </dgm:presLayoutVars>
      </dgm:prSet>
      <dgm:spPr/>
    </dgm:pt>
    <dgm:pt modelId="{23ABE4F0-25F9-442F-A2B2-E2A62736D9EC}" type="pres">
      <dgm:prSet presAssocID="{208F4F55-8348-4B0D-81FE-A7BBE281654F}" presName="descendantText" presStyleLbl="alignAcc1" presStyleIdx="1" presStyleCnt="7" custLinFactY="47189" custLinFactNeighborX="99" custLinFactNeighborY="100000">
        <dgm:presLayoutVars>
          <dgm:bulletEnabled val="1"/>
        </dgm:presLayoutVars>
      </dgm:prSet>
      <dgm:spPr/>
    </dgm:pt>
    <dgm:pt modelId="{11AB969E-BDD5-4401-A16E-CF28F42BF77F}" type="pres">
      <dgm:prSet presAssocID="{5F5195D2-0A3D-4217-9831-D7C3CCB47C5E}" presName="sp" presStyleCnt="0"/>
      <dgm:spPr/>
    </dgm:pt>
    <dgm:pt modelId="{F245BFD4-9906-4886-8906-A207C0F812EC}" type="pres">
      <dgm:prSet presAssocID="{C4C4E64A-BD92-46E1-B92A-1106427FCA3A}" presName="composite" presStyleCnt="0"/>
      <dgm:spPr/>
    </dgm:pt>
    <dgm:pt modelId="{D00405B8-67F1-4766-86A1-8AE162DE9D8B}" type="pres">
      <dgm:prSet presAssocID="{C4C4E64A-BD92-46E1-B92A-1106427FCA3A}" presName="parentText" presStyleLbl="alignNode1" presStyleIdx="2" presStyleCnt="7" custLinFactNeighborX="-12660" custLinFactNeighborY="94599">
        <dgm:presLayoutVars>
          <dgm:chMax val="1"/>
          <dgm:bulletEnabled val="1"/>
        </dgm:presLayoutVars>
      </dgm:prSet>
      <dgm:spPr/>
    </dgm:pt>
    <dgm:pt modelId="{218528CA-2873-4DD9-A9ED-26630AE3A889}" type="pres">
      <dgm:prSet presAssocID="{C4C4E64A-BD92-46E1-B92A-1106427FCA3A}" presName="descendantText" presStyleLbl="alignAcc1" presStyleIdx="2" presStyleCnt="7" custLinFactY="45537" custLinFactNeighborX="99" custLinFactNeighborY="100000">
        <dgm:presLayoutVars>
          <dgm:bulletEnabled val="1"/>
        </dgm:presLayoutVars>
      </dgm:prSet>
      <dgm:spPr/>
    </dgm:pt>
    <dgm:pt modelId="{F30F47A4-DBC6-4DF0-AB89-8ECDC146B2AE}" type="pres">
      <dgm:prSet presAssocID="{43F64BA7-0906-448F-BD4E-C39B84D867CD}" presName="sp" presStyleCnt="0"/>
      <dgm:spPr/>
    </dgm:pt>
    <dgm:pt modelId="{04421D4C-0EA2-4252-B01A-732F9DC3BE22}" type="pres">
      <dgm:prSet presAssocID="{B22527A4-0337-4A91-B0B1-F8E48EC7F692}" presName="composite" presStyleCnt="0"/>
      <dgm:spPr/>
    </dgm:pt>
    <dgm:pt modelId="{8B6C0C3F-90B0-4723-97CE-6B4396DD102B}" type="pres">
      <dgm:prSet presAssocID="{B22527A4-0337-4A91-B0B1-F8E48EC7F692}" presName="parentText" presStyleLbl="alignNode1" presStyleIdx="3" presStyleCnt="7" custLinFactNeighborX="0" custLinFactNeighborY="93525">
        <dgm:presLayoutVars>
          <dgm:chMax val="1"/>
          <dgm:bulletEnabled val="1"/>
        </dgm:presLayoutVars>
      </dgm:prSet>
      <dgm:spPr/>
    </dgm:pt>
    <dgm:pt modelId="{34A15722-4992-4929-BCFD-46DCACDB0931}" type="pres">
      <dgm:prSet presAssocID="{B22527A4-0337-4A91-B0B1-F8E48EC7F692}" presName="descendantText" presStyleLbl="alignAcc1" presStyleIdx="3" presStyleCnt="7" custLinFactY="48418" custLinFactNeighborX="99" custLinFactNeighborY="100000">
        <dgm:presLayoutVars>
          <dgm:bulletEnabled val="1"/>
        </dgm:presLayoutVars>
      </dgm:prSet>
      <dgm:spPr/>
    </dgm:pt>
    <dgm:pt modelId="{84C98CCB-4E3F-4840-9DEA-899ED438ABB7}" type="pres">
      <dgm:prSet presAssocID="{C1074AC2-72ED-48C7-AFF0-BB872D998415}" presName="sp" presStyleCnt="0"/>
      <dgm:spPr/>
    </dgm:pt>
    <dgm:pt modelId="{20704401-0ED4-4576-A087-3C81A1571133}" type="pres">
      <dgm:prSet presAssocID="{AA55AF11-115B-4AAD-B2DA-F8C7FE165AB6}" presName="composite" presStyleCnt="0"/>
      <dgm:spPr/>
    </dgm:pt>
    <dgm:pt modelId="{3F3B9896-EA63-4450-B3BF-FB112A8B1AE2}" type="pres">
      <dgm:prSet presAssocID="{AA55AF11-115B-4AAD-B2DA-F8C7FE165AB6}" presName="parentText" presStyleLbl="alignNode1" presStyleIdx="4" presStyleCnt="7" custLinFactY="83132" custLinFactNeighborX="0" custLinFactNeighborY="100000">
        <dgm:presLayoutVars>
          <dgm:chMax val="1"/>
          <dgm:bulletEnabled val="1"/>
        </dgm:presLayoutVars>
      </dgm:prSet>
      <dgm:spPr/>
    </dgm:pt>
    <dgm:pt modelId="{EACB415C-DAF0-4B25-9A33-50C72962DDAA}" type="pres">
      <dgm:prSet presAssocID="{AA55AF11-115B-4AAD-B2DA-F8C7FE165AB6}" presName="descendantText" presStyleLbl="alignAcc1" presStyleIdx="4" presStyleCnt="7" custLinFactY="45692" custLinFactNeighborX="1078" custLinFactNeighborY="100000">
        <dgm:presLayoutVars>
          <dgm:bulletEnabled val="1"/>
        </dgm:presLayoutVars>
      </dgm:prSet>
      <dgm:spPr/>
    </dgm:pt>
    <dgm:pt modelId="{D86FEBFF-BA33-4701-86A8-9727F5A95105}" type="pres">
      <dgm:prSet presAssocID="{309A70F5-10D3-4291-9877-5B44BF19F234}" presName="sp" presStyleCnt="0"/>
      <dgm:spPr/>
    </dgm:pt>
    <dgm:pt modelId="{81B83EA0-4710-41F9-9B8A-9C0ACAAA42B9}" type="pres">
      <dgm:prSet presAssocID="{8AE4F30E-CAC8-4FD9-B927-45113741B281}" presName="composite" presStyleCnt="0"/>
      <dgm:spPr/>
    </dgm:pt>
    <dgm:pt modelId="{78691DA6-744B-4979-9DB2-4FB042E97D44}" type="pres">
      <dgm:prSet presAssocID="{8AE4F30E-CAC8-4FD9-B927-45113741B281}" presName="parentText" presStyleLbl="alignNode1" presStyleIdx="5" presStyleCnt="7" custLinFactNeighborX="-68" custLinFactNeighborY="-2232">
        <dgm:presLayoutVars>
          <dgm:chMax val="1"/>
          <dgm:bulletEnabled val="1"/>
        </dgm:presLayoutVars>
      </dgm:prSet>
      <dgm:spPr/>
    </dgm:pt>
    <dgm:pt modelId="{A0F3AF89-2C24-473D-B784-D7C004027FFD}" type="pres">
      <dgm:prSet presAssocID="{8AE4F30E-CAC8-4FD9-B927-45113741B281}" presName="descendantText" presStyleLbl="alignAcc1" presStyleIdx="5" presStyleCnt="7" custLinFactY="40578" custLinFactNeighborX="99" custLinFactNeighborY="100000">
        <dgm:presLayoutVars>
          <dgm:bulletEnabled val="1"/>
        </dgm:presLayoutVars>
      </dgm:prSet>
      <dgm:spPr/>
    </dgm:pt>
    <dgm:pt modelId="{150CF9D8-7020-4510-8514-DB3F073CC368}" type="pres">
      <dgm:prSet presAssocID="{DA32DE6B-82AA-4C7D-80D3-2D1850F1B71A}" presName="sp" presStyleCnt="0"/>
      <dgm:spPr/>
    </dgm:pt>
    <dgm:pt modelId="{034BE292-F2DA-4510-9F1E-6B59664CEC77}" type="pres">
      <dgm:prSet presAssocID="{61873FA3-F3A0-4E61-A15D-7570050E4AE4}" presName="composite" presStyleCnt="0"/>
      <dgm:spPr/>
    </dgm:pt>
    <dgm:pt modelId="{01C2B036-535B-4140-B1C4-CD999ACDCD53}" type="pres">
      <dgm:prSet presAssocID="{61873FA3-F3A0-4E61-A15D-7570050E4AE4}" presName="parentText" presStyleLbl="alignNode1" presStyleIdx="6" presStyleCnt="7" custLinFactY="-238892" custLinFactNeighborX="0" custLinFactNeighborY="-300000">
        <dgm:presLayoutVars>
          <dgm:chMax val="1"/>
          <dgm:bulletEnabled val="1"/>
        </dgm:presLayoutVars>
      </dgm:prSet>
      <dgm:spPr/>
    </dgm:pt>
    <dgm:pt modelId="{1E6E221F-A069-4AE4-8BEF-8A8D544B9D7C}" type="pres">
      <dgm:prSet presAssocID="{61873FA3-F3A0-4E61-A15D-7570050E4AE4}" presName="descendantText" presStyleLbl="alignAcc1" presStyleIdx="6" presStyleCnt="7" custLinFactY="-400000" custLinFactNeighborX="99" custLinFactNeighborY="-415432">
        <dgm:presLayoutVars>
          <dgm:bulletEnabled val="1"/>
        </dgm:presLayoutVars>
      </dgm:prSet>
      <dgm:spPr/>
    </dgm:pt>
  </dgm:ptLst>
  <dgm:cxnLst>
    <dgm:cxn modelId="{783DA63D-C36D-4DE0-B747-9DF9673C1845}" type="presOf" srcId="{14E74405-3F6B-4F78-A053-370702D61343}" destId="{218528CA-2873-4DD9-A9ED-26630AE3A889}" srcOrd="0" destOrd="0" presId="urn:microsoft.com/office/officeart/2005/8/layout/chevron2"/>
    <dgm:cxn modelId="{3A67C545-2094-49D4-BDA7-804856306877}" type="presOf" srcId="{EB033133-0772-4001-9E1E-D271D485EA0F}" destId="{EACB415C-DAF0-4B25-9A33-50C72962DDAA}" srcOrd="0" destOrd="0" presId="urn:microsoft.com/office/officeart/2005/8/layout/chevron2"/>
    <dgm:cxn modelId="{2EAF0F01-7CA7-4EE7-A66A-2E24C75D18A5}" type="presOf" srcId="{42552FEA-03C8-4C36-9D34-024FB06C7FC4}" destId="{34A15722-4992-4929-BCFD-46DCACDB0931}" srcOrd="0" destOrd="0" presId="urn:microsoft.com/office/officeart/2005/8/layout/chevron2"/>
    <dgm:cxn modelId="{8381BB19-3EFF-4361-AE9E-5CC2CBBD5957}" srcId="{C4C4E64A-BD92-46E1-B92A-1106427FCA3A}" destId="{6FF6F2B1-7A2E-49E2-8E9F-C79D1743E0E6}" srcOrd="1" destOrd="0" parTransId="{DE926FCD-8F64-4BFF-8A5B-AC1E3CA9F76B}" sibTransId="{CEA583A5-187D-4C24-8277-E9AA8A4B06AB}"/>
    <dgm:cxn modelId="{A597F760-3F4C-4651-AC82-03AF7DEFA47A}" srcId="{B22527A4-0337-4A91-B0B1-F8E48EC7F692}" destId="{42552FEA-03C8-4C36-9D34-024FB06C7FC4}" srcOrd="0" destOrd="0" parTransId="{B360DC9F-2E64-411D-8BD5-0363D0FA9EB2}" sibTransId="{C7C90746-EA46-4D8E-BAB2-B3DE79848334}"/>
    <dgm:cxn modelId="{D942CF78-7A83-4DC3-95CE-83533FED9944}" srcId="{F25AFB47-A7C6-4D03-A3C6-59FBBE15AB1B}" destId="{C4C4E64A-BD92-46E1-B92A-1106427FCA3A}" srcOrd="2" destOrd="0" parTransId="{C62BA66E-F808-4ED4-A298-BDDFEABA722B}" sibTransId="{43F64BA7-0906-448F-BD4E-C39B84D867CD}"/>
    <dgm:cxn modelId="{E93612FF-2B8E-4C5B-85E7-7303CCB3FF6A}" srcId="{208F4F55-8348-4B0D-81FE-A7BBE281654F}" destId="{F5E09676-8288-4D86-BB0B-705E2716F538}" srcOrd="2" destOrd="0" parTransId="{D43707B9-D672-4082-A5B6-D133AD8AB1BE}" sibTransId="{EFAAAD75-0FDD-49FF-A379-E9A93EBA0570}"/>
    <dgm:cxn modelId="{7D636FBE-10E2-473B-AAF3-9F3ABDBAE513}" srcId="{F25AFB47-A7C6-4D03-A3C6-59FBBE15AB1B}" destId="{D83C2E8F-CF6D-4D6F-8D0B-8E1431FE5D0B}" srcOrd="0" destOrd="0" parTransId="{141FC493-AD0C-41E3-B0FA-6813D949CF09}" sibTransId="{ADD2302B-2F1B-459D-BA43-37B02763A9CA}"/>
    <dgm:cxn modelId="{90D956A6-4C5B-4F22-8FB7-ED11FE42421D}" type="presOf" srcId="{4F8B03AC-8AB9-410E-8D87-3F2C874BDF05}" destId="{1E6E221F-A069-4AE4-8BEF-8A8D544B9D7C}" srcOrd="0" destOrd="0" presId="urn:microsoft.com/office/officeart/2005/8/layout/chevron2"/>
    <dgm:cxn modelId="{F4D5B796-64C1-403F-B1C7-4467F23FA6AA}" type="presOf" srcId="{6FF6F2B1-7A2E-49E2-8E9F-C79D1743E0E6}" destId="{218528CA-2873-4DD9-A9ED-26630AE3A889}" srcOrd="0" destOrd="1" presId="urn:microsoft.com/office/officeart/2005/8/layout/chevron2"/>
    <dgm:cxn modelId="{10F4D615-32D5-4009-BC07-5825A15DFE92}" srcId="{F25AFB47-A7C6-4D03-A3C6-59FBBE15AB1B}" destId="{AA55AF11-115B-4AAD-B2DA-F8C7FE165AB6}" srcOrd="4" destOrd="0" parTransId="{311C0F25-3D52-4C47-A87A-096A5320628E}" sibTransId="{309A70F5-10D3-4291-9877-5B44BF19F234}"/>
    <dgm:cxn modelId="{EE09F16E-B0E1-4CF6-B67F-184FFC969FAD}" srcId="{AA55AF11-115B-4AAD-B2DA-F8C7FE165AB6}" destId="{EB033133-0772-4001-9E1E-D271D485EA0F}" srcOrd="0" destOrd="0" parTransId="{590BA05D-1C77-42FF-8052-7F43711A43C4}" sibTransId="{1C9437BB-8DAB-4A82-AA3E-5EB2A58026FD}"/>
    <dgm:cxn modelId="{2B437D2F-36F3-4096-95F0-8E9AFBC7747D}" type="presOf" srcId="{0F39DAEA-C688-4A47-A51D-DBCA77459B8C}" destId="{23ABE4F0-25F9-442F-A2B2-E2A62736D9EC}" srcOrd="0" destOrd="1" presId="urn:microsoft.com/office/officeart/2005/8/layout/chevron2"/>
    <dgm:cxn modelId="{DCA680DB-BDAA-40A6-9BCB-BEF09B3EA60E}" srcId="{F25AFB47-A7C6-4D03-A3C6-59FBBE15AB1B}" destId="{8AE4F30E-CAC8-4FD9-B927-45113741B281}" srcOrd="5" destOrd="0" parTransId="{2875BC84-4168-4927-9DFD-447C1B2E0076}" sibTransId="{DA32DE6B-82AA-4C7D-80D3-2D1850F1B71A}"/>
    <dgm:cxn modelId="{841F8DC8-6B10-4FF3-BF44-372917E52A96}" type="presOf" srcId="{21B20304-0BF4-43AC-9A50-BBBA52AEEC02}" destId="{7A3033B1-779D-4774-9504-B1596F09B530}" srcOrd="0" destOrd="0" presId="urn:microsoft.com/office/officeart/2005/8/layout/chevron2"/>
    <dgm:cxn modelId="{3B615E09-8953-46BD-9CE1-6EE48031F4D3}" type="presOf" srcId="{208F4F55-8348-4B0D-81FE-A7BBE281654F}" destId="{2503FB39-E3F3-4AED-B4DB-F473B72B2CA4}" srcOrd="0" destOrd="0" presId="urn:microsoft.com/office/officeart/2005/8/layout/chevron2"/>
    <dgm:cxn modelId="{7229CFE0-D0F6-4CF7-91B2-E206F7535773}" srcId="{C4C4E64A-BD92-46E1-B92A-1106427FCA3A}" destId="{14E74405-3F6B-4F78-A053-370702D61343}" srcOrd="0" destOrd="0" parTransId="{41171933-B6E6-4FE9-9FE9-0256192366BC}" sibTransId="{A1825591-7282-4A45-93E8-E9E65E349983}"/>
    <dgm:cxn modelId="{709FF655-F44A-4BDD-A515-F506983B49AF}" srcId="{61873FA3-F3A0-4E61-A15D-7570050E4AE4}" destId="{4F8B03AC-8AB9-410E-8D87-3F2C874BDF05}" srcOrd="0" destOrd="0" parTransId="{656B1F8F-78B6-4FC6-9D07-520C87E8DCAA}" sibTransId="{AD8A4322-6DA5-48B2-9D92-63A5D68A973D}"/>
    <dgm:cxn modelId="{7DC4FC68-B5AE-4A5B-B805-1B93FF50EBA9}" type="presOf" srcId="{C4C4E64A-BD92-46E1-B92A-1106427FCA3A}" destId="{D00405B8-67F1-4766-86A1-8AE162DE9D8B}" srcOrd="0" destOrd="0" presId="urn:microsoft.com/office/officeart/2005/8/layout/chevron2"/>
    <dgm:cxn modelId="{7F69F3DF-2A6B-49EC-9B27-EB46C36A3CE9}" type="presOf" srcId="{CC90143E-BE4A-42FE-BC66-713A9DCC8803}" destId="{A0F3AF89-2C24-473D-B784-D7C004027FFD}" srcOrd="0" destOrd="0" presId="urn:microsoft.com/office/officeart/2005/8/layout/chevron2"/>
    <dgm:cxn modelId="{F5177146-5635-4297-86C2-74C7260E2F4D}" srcId="{F25AFB47-A7C6-4D03-A3C6-59FBBE15AB1B}" destId="{B22527A4-0337-4A91-B0B1-F8E48EC7F692}" srcOrd="3" destOrd="0" parTransId="{AE1CDEDB-F68E-4A37-877A-8C9EFCCDF300}" sibTransId="{C1074AC2-72ED-48C7-AFF0-BB872D998415}"/>
    <dgm:cxn modelId="{F7CA7AF1-BFE3-4A38-AB98-B755865F4F4F}" srcId="{208F4F55-8348-4B0D-81FE-A7BBE281654F}" destId="{0F39DAEA-C688-4A47-A51D-DBCA77459B8C}" srcOrd="1" destOrd="0" parTransId="{6843B2F8-27EF-4B09-BBF7-F354A1A3779D}" sibTransId="{67C91337-D1D3-40D9-BA49-46E316B9C62E}"/>
    <dgm:cxn modelId="{A7C5473D-B91C-44B1-9383-E8F32B1F6319}" srcId="{8AE4F30E-CAC8-4FD9-B927-45113741B281}" destId="{CC90143E-BE4A-42FE-BC66-713A9DCC8803}" srcOrd="0" destOrd="0" parTransId="{967C6865-EE9B-47F4-8B2B-53BA30B27739}" sibTransId="{29FF37EE-C57B-4662-82C7-21017DE3FE0D}"/>
    <dgm:cxn modelId="{EB5F8B20-44BA-49B8-A843-0189EB041BC0}" srcId="{208F4F55-8348-4B0D-81FE-A7BBE281654F}" destId="{51AE6FB6-23E3-4DD7-838C-D1120F164CC5}" srcOrd="0" destOrd="0" parTransId="{4D5B9A35-4FA7-466A-ADC9-990D5020D0BE}" sibTransId="{C8D3BF5D-4AE6-460B-8939-B090C9CFBA70}"/>
    <dgm:cxn modelId="{332E3D95-0891-4DB8-9FDE-30746D9F3DB8}" srcId="{F25AFB47-A7C6-4D03-A3C6-59FBBE15AB1B}" destId="{61873FA3-F3A0-4E61-A15D-7570050E4AE4}" srcOrd="6" destOrd="0" parTransId="{9CFE1FA8-29EB-479E-8E9B-3E4381DC68FE}" sibTransId="{453D7D86-1AC5-4BE0-B4EF-683EEB6A4BA2}"/>
    <dgm:cxn modelId="{72BEE963-2047-47C1-8E40-6E24BBD6A40D}" type="presOf" srcId="{D83C2E8F-CF6D-4D6F-8D0B-8E1431FE5D0B}" destId="{D5482898-E810-46DC-8A70-471D01B47C25}" srcOrd="0" destOrd="0" presId="urn:microsoft.com/office/officeart/2005/8/layout/chevron2"/>
    <dgm:cxn modelId="{772EB0D0-FCBE-4E84-B29F-FF2787BB6D7B}" type="presOf" srcId="{AA55AF11-115B-4AAD-B2DA-F8C7FE165AB6}" destId="{3F3B9896-EA63-4450-B3BF-FB112A8B1AE2}" srcOrd="0" destOrd="0" presId="urn:microsoft.com/office/officeart/2005/8/layout/chevron2"/>
    <dgm:cxn modelId="{28DF7E5E-7F3F-4B18-A689-326C143E6BBB}" srcId="{F25AFB47-A7C6-4D03-A3C6-59FBBE15AB1B}" destId="{208F4F55-8348-4B0D-81FE-A7BBE281654F}" srcOrd="1" destOrd="0" parTransId="{7F1F5376-BF0D-4B38-8F6A-0E23C498CC6C}" sibTransId="{5F5195D2-0A3D-4217-9831-D7C3CCB47C5E}"/>
    <dgm:cxn modelId="{8535C2AC-88ED-48CE-816F-DCE00EC962BB}" srcId="{D83C2E8F-CF6D-4D6F-8D0B-8E1431FE5D0B}" destId="{21B20304-0BF4-43AC-9A50-BBBA52AEEC02}" srcOrd="0" destOrd="0" parTransId="{66CF6292-74CC-4AEE-842F-A405C49D4C39}" sibTransId="{48E15CD3-1ACB-4815-A0B1-EA4412BD1B4B}"/>
    <dgm:cxn modelId="{6650A12D-D159-4456-AEA2-6729264A4143}" type="presOf" srcId="{F25AFB47-A7C6-4D03-A3C6-59FBBE15AB1B}" destId="{0D4800BC-F1E3-4806-8BEE-036195382A96}" srcOrd="0" destOrd="0" presId="urn:microsoft.com/office/officeart/2005/8/layout/chevron2"/>
    <dgm:cxn modelId="{5D685281-AB04-435C-92D3-765A9E604705}" type="presOf" srcId="{F5E09676-8288-4D86-BB0B-705E2716F538}" destId="{23ABE4F0-25F9-442F-A2B2-E2A62736D9EC}" srcOrd="0" destOrd="2" presId="urn:microsoft.com/office/officeart/2005/8/layout/chevron2"/>
    <dgm:cxn modelId="{DEFDB745-981F-4BE1-9CC9-D2A51ADBFB0B}" srcId="{C4C4E64A-BD92-46E1-B92A-1106427FCA3A}" destId="{1C89A07E-9311-40EC-BBDD-F18A2D5A67FB}" srcOrd="2" destOrd="0" parTransId="{1DEC824B-0B2F-4206-8962-BA94794FC4EF}" sibTransId="{08BC3A61-250B-42FF-BEE2-95800AEAF690}"/>
    <dgm:cxn modelId="{5ECFCEFC-03FD-47B1-AAD7-F6063415CC80}" type="presOf" srcId="{B22527A4-0337-4A91-B0B1-F8E48EC7F692}" destId="{8B6C0C3F-90B0-4723-97CE-6B4396DD102B}" srcOrd="0" destOrd="0" presId="urn:microsoft.com/office/officeart/2005/8/layout/chevron2"/>
    <dgm:cxn modelId="{0F82B25E-09B1-4385-A373-DB76B23C74B1}" type="presOf" srcId="{51AE6FB6-23E3-4DD7-838C-D1120F164CC5}" destId="{23ABE4F0-25F9-442F-A2B2-E2A62736D9EC}" srcOrd="0" destOrd="0" presId="urn:microsoft.com/office/officeart/2005/8/layout/chevron2"/>
    <dgm:cxn modelId="{75CF0498-7169-4A24-83E8-33F37F69356D}" type="presOf" srcId="{61873FA3-F3A0-4E61-A15D-7570050E4AE4}" destId="{01C2B036-535B-4140-B1C4-CD999ACDCD53}" srcOrd="0" destOrd="0" presId="urn:microsoft.com/office/officeart/2005/8/layout/chevron2"/>
    <dgm:cxn modelId="{B5767865-3703-4DE1-A667-6659C2BA17EE}" type="presOf" srcId="{8AE4F30E-CAC8-4FD9-B927-45113741B281}" destId="{78691DA6-744B-4979-9DB2-4FB042E97D44}" srcOrd="0" destOrd="0" presId="urn:microsoft.com/office/officeart/2005/8/layout/chevron2"/>
    <dgm:cxn modelId="{D39D47D2-C54B-4F5E-8814-738EA65214EF}" type="presOf" srcId="{1C89A07E-9311-40EC-BBDD-F18A2D5A67FB}" destId="{218528CA-2873-4DD9-A9ED-26630AE3A889}" srcOrd="0" destOrd="2" presId="urn:microsoft.com/office/officeart/2005/8/layout/chevron2"/>
    <dgm:cxn modelId="{843D6BA0-C3B4-48B5-81CA-762EB7BF9DAF}" type="presParOf" srcId="{0D4800BC-F1E3-4806-8BEE-036195382A96}" destId="{6B30F7BB-7ED0-41B3-8EAE-7922922A2649}" srcOrd="0" destOrd="0" presId="urn:microsoft.com/office/officeart/2005/8/layout/chevron2"/>
    <dgm:cxn modelId="{111796FC-92F3-4EC2-BDD7-CE4628E1B1EA}" type="presParOf" srcId="{6B30F7BB-7ED0-41B3-8EAE-7922922A2649}" destId="{D5482898-E810-46DC-8A70-471D01B47C25}" srcOrd="0" destOrd="0" presId="urn:microsoft.com/office/officeart/2005/8/layout/chevron2"/>
    <dgm:cxn modelId="{25DF3260-8A9F-49EC-A7E2-C3B6E32D151F}" type="presParOf" srcId="{6B30F7BB-7ED0-41B3-8EAE-7922922A2649}" destId="{7A3033B1-779D-4774-9504-B1596F09B530}" srcOrd="1" destOrd="0" presId="urn:microsoft.com/office/officeart/2005/8/layout/chevron2"/>
    <dgm:cxn modelId="{0C0A5D3E-7778-4449-9061-DBCF74B58890}" type="presParOf" srcId="{0D4800BC-F1E3-4806-8BEE-036195382A96}" destId="{3B052BE8-38F5-4423-8D04-D87E213F911A}" srcOrd="1" destOrd="0" presId="urn:microsoft.com/office/officeart/2005/8/layout/chevron2"/>
    <dgm:cxn modelId="{75F6D0BC-535A-4037-97A5-E4876B20344C}" type="presParOf" srcId="{0D4800BC-F1E3-4806-8BEE-036195382A96}" destId="{9BE5CE6B-8CE8-41F0-ADBE-7C8A289EFE85}" srcOrd="2" destOrd="0" presId="urn:microsoft.com/office/officeart/2005/8/layout/chevron2"/>
    <dgm:cxn modelId="{DB376AE9-4714-4EC7-8FC0-793EF204D4E8}" type="presParOf" srcId="{9BE5CE6B-8CE8-41F0-ADBE-7C8A289EFE85}" destId="{2503FB39-E3F3-4AED-B4DB-F473B72B2CA4}" srcOrd="0" destOrd="0" presId="urn:microsoft.com/office/officeart/2005/8/layout/chevron2"/>
    <dgm:cxn modelId="{362EF1D8-C8C4-4E4E-8C9D-0DC433CD81F7}" type="presParOf" srcId="{9BE5CE6B-8CE8-41F0-ADBE-7C8A289EFE85}" destId="{23ABE4F0-25F9-442F-A2B2-E2A62736D9EC}" srcOrd="1" destOrd="0" presId="urn:microsoft.com/office/officeart/2005/8/layout/chevron2"/>
    <dgm:cxn modelId="{EB17B997-D722-4452-8B08-362F521714A5}" type="presParOf" srcId="{0D4800BC-F1E3-4806-8BEE-036195382A96}" destId="{11AB969E-BDD5-4401-A16E-CF28F42BF77F}" srcOrd="3" destOrd="0" presId="urn:microsoft.com/office/officeart/2005/8/layout/chevron2"/>
    <dgm:cxn modelId="{92920628-F809-48F1-8DB2-836343338B0C}" type="presParOf" srcId="{0D4800BC-F1E3-4806-8BEE-036195382A96}" destId="{F245BFD4-9906-4886-8906-A207C0F812EC}" srcOrd="4" destOrd="0" presId="urn:microsoft.com/office/officeart/2005/8/layout/chevron2"/>
    <dgm:cxn modelId="{EDEDC4C7-67E6-46BC-8895-3C0841753F6B}" type="presParOf" srcId="{F245BFD4-9906-4886-8906-A207C0F812EC}" destId="{D00405B8-67F1-4766-86A1-8AE162DE9D8B}" srcOrd="0" destOrd="0" presId="urn:microsoft.com/office/officeart/2005/8/layout/chevron2"/>
    <dgm:cxn modelId="{6C8541BB-7BB9-497E-B376-60C048DB7DC1}" type="presParOf" srcId="{F245BFD4-9906-4886-8906-A207C0F812EC}" destId="{218528CA-2873-4DD9-A9ED-26630AE3A889}" srcOrd="1" destOrd="0" presId="urn:microsoft.com/office/officeart/2005/8/layout/chevron2"/>
    <dgm:cxn modelId="{1B70E76F-980A-4C60-BCFF-59E572AE2D9B}" type="presParOf" srcId="{0D4800BC-F1E3-4806-8BEE-036195382A96}" destId="{F30F47A4-DBC6-4DF0-AB89-8ECDC146B2AE}" srcOrd="5" destOrd="0" presId="urn:microsoft.com/office/officeart/2005/8/layout/chevron2"/>
    <dgm:cxn modelId="{BB3E8DAC-AADA-4991-8619-20423BF70F07}" type="presParOf" srcId="{0D4800BC-F1E3-4806-8BEE-036195382A96}" destId="{04421D4C-0EA2-4252-B01A-732F9DC3BE22}" srcOrd="6" destOrd="0" presId="urn:microsoft.com/office/officeart/2005/8/layout/chevron2"/>
    <dgm:cxn modelId="{C0306C45-9056-439F-B00F-DC040603864D}" type="presParOf" srcId="{04421D4C-0EA2-4252-B01A-732F9DC3BE22}" destId="{8B6C0C3F-90B0-4723-97CE-6B4396DD102B}" srcOrd="0" destOrd="0" presId="urn:microsoft.com/office/officeart/2005/8/layout/chevron2"/>
    <dgm:cxn modelId="{AA573B2C-50D6-4953-A78D-E4BE59C26D7E}" type="presParOf" srcId="{04421D4C-0EA2-4252-B01A-732F9DC3BE22}" destId="{34A15722-4992-4929-BCFD-46DCACDB0931}" srcOrd="1" destOrd="0" presId="urn:microsoft.com/office/officeart/2005/8/layout/chevron2"/>
    <dgm:cxn modelId="{77419F23-92CB-44D2-9943-8AC3149B458F}" type="presParOf" srcId="{0D4800BC-F1E3-4806-8BEE-036195382A96}" destId="{84C98CCB-4E3F-4840-9DEA-899ED438ABB7}" srcOrd="7" destOrd="0" presId="urn:microsoft.com/office/officeart/2005/8/layout/chevron2"/>
    <dgm:cxn modelId="{B2B01AA6-B980-4FBD-B7E6-61BE34572349}" type="presParOf" srcId="{0D4800BC-F1E3-4806-8BEE-036195382A96}" destId="{20704401-0ED4-4576-A087-3C81A1571133}" srcOrd="8" destOrd="0" presId="urn:microsoft.com/office/officeart/2005/8/layout/chevron2"/>
    <dgm:cxn modelId="{2E6D27F7-9685-4A88-A789-CD7EFF143401}" type="presParOf" srcId="{20704401-0ED4-4576-A087-3C81A1571133}" destId="{3F3B9896-EA63-4450-B3BF-FB112A8B1AE2}" srcOrd="0" destOrd="0" presId="urn:microsoft.com/office/officeart/2005/8/layout/chevron2"/>
    <dgm:cxn modelId="{9855DDEA-9B6E-4E7A-8CA6-9C4508CF8824}" type="presParOf" srcId="{20704401-0ED4-4576-A087-3C81A1571133}" destId="{EACB415C-DAF0-4B25-9A33-50C72962DDAA}" srcOrd="1" destOrd="0" presId="urn:microsoft.com/office/officeart/2005/8/layout/chevron2"/>
    <dgm:cxn modelId="{BE74CDC4-4B0D-4368-874A-F2C0E0FDDB41}" type="presParOf" srcId="{0D4800BC-F1E3-4806-8BEE-036195382A96}" destId="{D86FEBFF-BA33-4701-86A8-9727F5A95105}" srcOrd="9" destOrd="0" presId="urn:microsoft.com/office/officeart/2005/8/layout/chevron2"/>
    <dgm:cxn modelId="{E26118B9-E231-4AFB-8F2A-258E8931F0A2}" type="presParOf" srcId="{0D4800BC-F1E3-4806-8BEE-036195382A96}" destId="{81B83EA0-4710-41F9-9B8A-9C0ACAAA42B9}" srcOrd="10" destOrd="0" presId="urn:microsoft.com/office/officeart/2005/8/layout/chevron2"/>
    <dgm:cxn modelId="{1F7E6688-BDB4-49F2-BCAD-2E4141E1FFFC}" type="presParOf" srcId="{81B83EA0-4710-41F9-9B8A-9C0ACAAA42B9}" destId="{78691DA6-744B-4979-9DB2-4FB042E97D44}" srcOrd="0" destOrd="0" presId="urn:microsoft.com/office/officeart/2005/8/layout/chevron2"/>
    <dgm:cxn modelId="{F55A6367-42E3-4FE7-80FF-8EBA785D17B2}" type="presParOf" srcId="{81B83EA0-4710-41F9-9B8A-9C0ACAAA42B9}" destId="{A0F3AF89-2C24-473D-B784-D7C004027FFD}" srcOrd="1" destOrd="0" presId="urn:microsoft.com/office/officeart/2005/8/layout/chevron2"/>
    <dgm:cxn modelId="{0344221C-E06E-41ED-805A-C6AB3052392D}" type="presParOf" srcId="{0D4800BC-F1E3-4806-8BEE-036195382A96}" destId="{150CF9D8-7020-4510-8514-DB3F073CC368}" srcOrd="11" destOrd="0" presId="urn:microsoft.com/office/officeart/2005/8/layout/chevron2"/>
    <dgm:cxn modelId="{5654C89D-9BB0-407B-8926-DAC61520ED0F}" type="presParOf" srcId="{0D4800BC-F1E3-4806-8BEE-036195382A96}" destId="{034BE292-F2DA-4510-9F1E-6B59664CEC77}" srcOrd="12" destOrd="0" presId="urn:microsoft.com/office/officeart/2005/8/layout/chevron2"/>
    <dgm:cxn modelId="{EF2F60B3-DFD9-4C24-8ED5-CD6BF8561B97}" type="presParOf" srcId="{034BE292-F2DA-4510-9F1E-6B59664CEC77}" destId="{01C2B036-535B-4140-B1C4-CD999ACDCD53}" srcOrd="0" destOrd="0" presId="urn:microsoft.com/office/officeart/2005/8/layout/chevron2"/>
    <dgm:cxn modelId="{53F40DC3-064D-4FE3-AB9D-1F59521D7B71}" type="presParOf" srcId="{034BE292-F2DA-4510-9F1E-6B59664CEC77}" destId="{1E6E221F-A069-4AE4-8BEF-8A8D544B9D7C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15013C-49F7-4B76-A9B0-054DE992D836}">
      <dsp:nvSpPr>
        <dsp:cNvPr id="0" name=""/>
        <dsp:cNvSpPr/>
      </dsp:nvSpPr>
      <dsp:spPr>
        <a:xfrm rot="5400000">
          <a:off x="-114598" y="117685"/>
          <a:ext cx="763990" cy="534793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solidFill>
                <a:schemeClr val="tx1"/>
              </a:solidFill>
            </a:rPr>
            <a:t>1</a:t>
          </a:r>
        </a:p>
      </dsp:txBody>
      <dsp:txXfrm rot="-5400000">
        <a:off x="1" y="270484"/>
        <a:ext cx="534793" cy="229197"/>
      </dsp:txXfrm>
    </dsp:sp>
    <dsp:sp modelId="{25A183F4-F709-45C4-B7AF-44450B297442}">
      <dsp:nvSpPr>
        <dsp:cNvPr id="0" name=""/>
        <dsp:cNvSpPr/>
      </dsp:nvSpPr>
      <dsp:spPr>
        <a:xfrm rot="5400000">
          <a:off x="4015543" y="-3477662"/>
          <a:ext cx="496594" cy="74580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>
              <a:solidFill>
                <a:schemeClr val="accent6"/>
              </a:solidFill>
            </a:rPr>
            <a:t> Кардиоинтервалография (КИГ</a:t>
          </a:r>
          <a:r>
            <a:rPr lang="ru-RU" sz="1600" kern="1200" dirty="0">
              <a:solidFill>
                <a:schemeClr val="accent6"/>
              </a:solidFill>
            </a:rPr>
            <a:t>)</a:t>
          </a:r>
        </a:p>
      </dsp:txBody>
      <dsp:txXfrm rot="-5400000">
        <a:off x="534794" y="27329"/>
        <a:ext cx="7433851" cy="448110"/>
      </dsp:txXfrm>
    </dsp:sp>
    <dsp:sp modelId="{A4F40E44-154C-411F-8295-FD17426D452B}">
      <dsp:nvSpPr>
        <dsp:cNvPr id="0" name=""/>
        <dsp:cNvSpPr/>
      </dsp:nvSpPr>
      <dsp:spPr>
        <a:xfrm rot="5400000">
          <a:off x="-114598" y="759707"/>
          <a:ext cx="763990" cy="534793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solidFill>
                <a:schemeClr val="tx1"/>
              </a:solidFill>
            </a:rPr>
            <a:t>2</a:t>
          </a:r>
        </a:p>
      </dsp:txBody>
      <dsp:txXfrm rot="-5400000">
        <a:off x="1" y="912506"/>
        <a:ext cx="534793" cy="229197"/>
      </dsp:txXfrm>
    </dsp:sp>
    <dsp:sp modelId="{273E7C41-81EA-477E-9170-7D9EDD0468A1}">
      <dsp:nvSpPr>
        <dsp:cNvPr id="0" name=""/>
        <dsp:cNvSpPr/>
      </dsp:nvSpPr>
      <dsp:spPr>
        <a:xfrm rot="5400000">
          <a:off x="4015543" y="-2843424"/>
          <a:ext cx="496594" cy="74580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solidFill>
                <a:schemeClr val="accent6"/>
              </a:solidFill>
            </a:rPr>
            <a:t>Эргометрия</a:t>
          </a:r>
          <a:r>
            <a:rPr lang="en-US" sz="1800" kern="1200" dirty="0">
              <a:solidFill>
                <a:schemeClr val="accent6"/>
              </a:solidFill>
            </a:rPr>
            <a:t> (</a:t>
          </a:r>
          <a:r>
            <a:rPr lang="ru-RU" sz="1800" kern="1200" dirty="0">
              <a:solidFill>
                <a:schemeClr val="accent6"/>
              </a:solidFill>
            </a:rPr>
            <a:t>ВЭМ</a:t>
          </a:r>
          <a:r>
            <a:rPr lang="ru-RU" sz="1800" kern="1200" dirty="0"/>
            <a:t>) : </a:t>
          </a:r>
          <a:r>
            <a:rPr lang="ru-RU" sz="1800" kern="1200" dirty="0">
              <a:solidFill>
                <a:schemeClr val="accent6"/>
              </a:solidFill>
            </a:rPr>
            <a:t>велоэргометр</a:t>
          </a:r>
        </a:p>
      </dsp:txBody>
      <dsp:txXfrm rot="-5400000">
        <a:off x="534794" y="661567"/>
        <a:ext cx="7433851" cy="448110"/>
      </dsp:txXfrm>
    </dsp:sp>
    <dsp:sp modelId="{72A48B6C-1AB9-4918-8318-0B964788DAAC}">
      <dsp:nvSpPr>
        <dsp:cNvPr id="0" name=""/>
        <dsp:cNvSpPr/>
      </dsp:nvSpPr>
      <dsp:spPr>
        <a:xfrm rot="5400000">
          <a:off x="-114598" y="1409184"/>
          <a:ext cx="763990" cy="534793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solidFill>
                <a:schemeClr val="tx1"/>
              </a:solidFill>
            </a:rPr>
            <a:t>3</a:t>
          </a:r>
        </a:p>
      </dsp:txBody>
      <dsp:txXfrm rot="-5400000">
        <a:off x="1" y="1561983"/>
        <a:ext cx="534793" cy="229197"/>
      </dsp:txXfrm>
    </dsp:sp>
    <dsp:sp modelId="{E72E0C6E-FB52-4ED7-B31D-2ADBAFBA2A6E}">
      <dsp:nvSpPr>
        <dsp:cNvPr id="0" name=""/>
        <dsp:cNvSpPr/>
      </dsp:nvSpPr>
      <dsp:spPr>
        <a:xfrm rot="5400000">
          <a:off x="4009949" y="-2205803"/>
          <a:ext cx="496594" cy="74580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solidFill>
                <a:schemeClr val="accent6"/>
              </a:solidFill>
            </a:rPr>
            <a:t>Максимальное потребление кислорода (МПК) : газоанализатор</a:t>
          </a:r>
        </a:p>
      </dsp:txBody>
      <dsp:txXfrm rot="-5400000">
        <a:off x="529200" y="1299188"/>
        <a:ext cx="7433851" cy="448110"/>
      </dsp:txXfrm>
    </dsp:sp>
    <dsp:sp modelId="{AAB2BB0A-F839-4BEF-8CD5-44F2C268546E}">
      <dsp:nvSpPr>
        <dsp:cNvPr id="0" name=""/>
        <dsp:cNvSpPr/>
      </dsp:nvSpPr>
      <dsp:spPr>
        <a:xfrm rot="5400000">
          <a:off x="-114598" y="2054933"/>
          <a:ext cx="763990" cy="534793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solidFill>
                <a:schemeClr val="tx1"/>
              </a:solidFill>
            </a:rPr>
            <a:t>4</a:t>
          </a:r>
        </a:p>
      </dsp:txBody>
      <dsp:txXfrm rot="-5400000">
        <a:off x="1" y="2207732"/>
        <a:ext cx="534793" cy="229197"/>
      </dsp:txXfrm>
    </dsp:sp>
    <dsp:sp modelId="{04FDF505-A842-4D13-8A59-9A41C7992BB3}">
      <dsp:nvSpPr>
        <dsp:cNvPr id="0" name=""/>
        <dsp:cNvSpPr/>
      </dsp:nvSpPr>
      <dsp:spPr>
        <a:xfrm rot="5400000">
          <a:off x="4015543" y="-1540414"/>
          <a:ext cx="496594" cy="74580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0" i="0" kern="1200" dirty="0">
              <a:solidFill>
                <a:schemeClr val="accent6"/>
              </a:solidFill>
            </a:rPr>
            <a:t>Биохимический анализ крови: биохимическая лаборатория</a:t>
          </a:r>
          <a:endParaRPr lang="ru-RU" sz="1800" b="0" kern="1200" dirty="0">
            <a:solidFill>
              <a:schemeClr val="accent6"/>
            </a:solidFill>
          </a:endParaRPr>
        </a:p>
      </dsp:txBody>
      <dsp:txXfrm rot="-5400000">
        <a:off x="534794" y="1964577"/>
        <a:ext cx="7433851" cy="448110"/>
      </dsp:txXfrm>
    </dsp:sp>
    <dsp:sp modelId="{854ADE37-0DCA-4247-9752-82428FF3BF49}">
      <dsp:nvSpPr>
        <dsp:cNvPr id="0" name=""/>
        <dsp:cNvSpPr/>
      </dsp:nvSpPr>
      <dsp:spPr>
        <a:xfrm rot="5400000">
          <a:off x="-114598" y="2808697"/>
          <a:ext cx="763990" cy="534793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solidFill>
                <a:schemeClr val="tx1"/>
              </a:solidFill>
            </a:rPr>
            <a:t>6</a:t>
          </a:r>
        </a:p>
      </dsp:txBody>
      <dsp:txXfrm rot="-5400000">
        <a:off x="1" y="2961496"/>
        <a:ext cx="534793" cy="229197"/>
      </dsp:txXfrm>
    </dsp:sp>
    <dsp:sp modelId="{C8C49F56-AF07-4CFC-8242-BBC52F041510}">
      <dsp:nvSpPr>
        <dsp:cNvPr id="0" name=""/>
        <dsp:cNvSpPr/>
      </dsp:nvSpPr>
      <dsp:spPr>
        <a:xfrm rot="5400000">
          <a:off x="3907529" y="-786650"/>
          <a:ext cx="712622" cy="74580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>
              <a:solidFill>
                <a:schemeClr val="accent6"/>
              </a:solidFill>
            </a:rPr>
            <a:t>Вариабельность сердечного ритма и его спектральный анализ: «Опека», электрокардиограф</a:t>
          </a:r>
        </a:p>
        <a:p>
          <a:pPr lvl="1" algn="l">
            <a:spcBef>
              <a:spcPct val="0"/>
            </a:spcBef>
          </a:pPr>
          <a:endParaRPr lang="ru-RU" sz="1800" kern="1200" dirty="0">
            <a:solidFill>
              <a:schemeClr val="accent6"/>
            </a:solidFill>
          </a:endParaRPr>
        </a:p>
      </dsp:txBody>
      <dsp:txXfrm rot="-5400000">
        <a:off x="534794" y="2620872"/>
        <a:ext cx="7423306" cy="6430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F40E44-154C-411F-8295-FD17426D452B}">
      <dsp:nvSpPr>
        <dsp:cNvPr id="0" name=""/>
        <dsp:cNvSpPr/>
      </dsp:nvSpPr>
      <dsp:spPr>
        <a:xfrm rot="5400000">
          <a:off x="-107503" y="107503"/>
          <a:ext cx="716689" cy="501682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</a:rPr>
            <a:t>1</a:t>
          </a:r>
        </a:p>
      </dsp:txBody>
      <dsp:txXfrm rot="-5400000">
        <a:off x="1" y="250840"/>
        <a:ext cx="501682" cy="215007"/>
      </dsp:txXfrm>
    </dsp:sp>
    <dsp:sp modelId="{273E7C41-81EA-477E-9170-7D9EDD0468A1}">
      <dsp:nvSpPr>
        <dsp:cNvPr id="0" name=""/>
        <dsp:cNvSpPr/>
      </dsp:nvSpPr>
      <dsp:spPr>
        <a:xfrm rot="5400000">
          <a:off x="3525332" y="-3044626"/>
          <a:ext cx="465848" cy="65551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>
              <a:solidFill>
                <a:schemeClr val="accent6"/>
              </a:solidFill>
            </a:rPr>
            <a:t>Стабилография</a:t>
          </a:r>
        </a:p>
      </dsp:txBody>
      <dsp:txXfrm rot="-5400000">
        <a:off x="480706" y="22741"/>
        <a:ext cx="6532360" cy="420366"/>
      </dsp:txXfrm>
    </dsp:sp>
    <dsp:sp modelId="{72A48B6C-1AB9-4918-8318-0B964788DAAC}">
      <dsp:nvSpPr>
        <dsp:cNvPr id="0" name=""/>
        <dsp:cNvSpPr/>
      </dsp:nvSpPr>
      <dsp:spPr>
        <a:xfrm rot="5400000">
          <a:off x="-107503" y="702325"/>
          <a:ext cx="716689" cy="501682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</a:rPr>
            <a:t>2</a:t>
          </a:r>
        </a:p>
      </dsp:txBody>
      <dsp:txXfrm rot="-5400000">
        <a:off x="1" y="845662"/>
        <a:ext cx="501682" cy="215007"/>
      </dsp:txXfrm>
    </dsp:sp>
    <dsp:sp modelId="{E72E0C6E-FB52-4ED7-B31D-2ADBAFBA2A6E}">
      <dsp:nvSpPr>
        <dsp:cNvPr id="0" name=""/>
        <dsp:cNvSpPr/>
      </dsp:nvSpPr>
      <dsp:spPr>
        <a:xfrm rot="5400000">
          <a:off x="3546309" y="-2449804"/>
          <a:ext cx="465848" cy="65551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>
              <a:solidFill>
                <a:schemeClr val="accent6"/>
              </a:solidFill>
            </a:rPr>
            <a:t>Определение структуры и состава тела</a:t>
          </a:r>
        </a:p>
      </dsp:txBody>
      <dsp:txXfrm rot="-5400000">
        <a:off x="501683" y="617563"/>
        <a:ext cx="6532360" cy="420366"/>
      </dsp:txXfrm>
    </dsp:sp>
    <dsp:sp modelId="{AAB2BB0A-F839-4BEF-8CD5-44F2C268546E}">
      <dsp:nvSpPr>
        <dsp:cNvPr id="0" name=""/>
        <dsp:cNvSpPr/>
      </dsp:nvSpPr>
      <dsp:spPr>
        <a:xfrm rot="5400000">
          <a:off x="-107503" y="1295024"/>
          <a:ext cx="716689" cy="501682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</a:rPr>
            <a:t>3</a:t>
          </a:r>
        </a:p>
      </dsp:txBody>
      <dsp:txXfrm rot="-5400000">
        <a:off x="1" y="1438361"/>
        <a:ext cx="501682" cy="215007"/>
      </dsp:txXfrm>
    </dsp:sp>
    <dsp:sp modelId="{04FDF505-A842-4D13-8A59-9A41C7992BB3}">
      <dsp:nvSpPr>
        <dsp:cNvPr id="0" name=""/>
        <dsp:cNvSpPr/>
      </dsp:nvSpPr>
      <dsp:spPr>
        <a:xfrm rot="5400000">
          <a:off x="3546309" y="-1857105"/>
          <a:ext cx="465848" cy="65551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b="0" i="0" kern="1200" dirty="0">
              <a:solidFill>
                <a:schemeClr val="accent6"/>
              </a:solidFill>
            </a:rPr>
            <a:t>Плантометрия</a:t>
          </a:r>
          <a:endParaRPr lang="ru-RU" sz="2000" b="0" kern="1200" dirty="0">
            <a:solidFill>
              <a:schemeClr val="accent6"/>
            </a:solidFill>
          </a:endParaRPr>
        </a:p>
      </dsp:txBody>
      <dsp:txXfrm rot="-5400000">
        <a:off x="501683" y="1210262"/>
        <a:ext cx="6532360" cy="420366"/>
      </dsp:txXfrm>
    </dsp:sp>
    <dsp:sp modelId="{F55C5324-870A-4AB8-8B0E-70BC0407E5C1}">
      <dsp:nvSpPr>
        <dsp:cNvPr id="0" name=""/>
        <dsp:cNvSpPr/>
      </dsp:nvSpPr>
      <dsp:spPr>
        <a:xfrm rot="5400000">
          <a:off x="-107503" y="1892336"/>
          <a:ext cx="716689" cy="501682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</a:rPr>
            <a:t>4</a:t>
          </a:r>
        </a:p>
      </dsp:txBody>
      <dsp:txXfrm rot="-5400000">
        <a:off x="1" y="2035673"/>
        <a:ext cx="501682" cy="215007"/>
      </dsp:txXfrm>
    </dsp:sp>
    <dsp:sp modelId="{1E4A8682-6013-4F7B-9662-C166AE886200}">
      <dsp:nvSpPr>
        <dsp:cNvPr id="0" name=""/>
        <dsp:cNvSpPr/>
      </dsp:nvSpPr>
      <dsp:spPr>
        <a:xfrm rot="5400000">
          <a:off x="3541697" y="-1259793"/>
          <a:ext cx="475072" cy="65551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000" b="0" i="0" kern="1200" dirty="0">
            <a:solidFill>
              <a:schemeClr val="accent6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b="0" i="0" kern="1200" dirty="0">
              <a:solidFill>
                <a:schemeClr val="accent6"/>
              </a:solidFill>
            </a:rPr>
            <a:t>Латеральная асимметрия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000" b="0" i="0" kern="1200" dirty="0">
            <a:solidFill>
              <a:schemeClr val="accent6"/>
            </a:solidFill>
          </a:endParaRPr>
        </a:p>
      </dsp:txBody>
      <dsp:txXfrm rot="-5400000">
        <a:off x="501683" y="1803412"/>
        <a:ext cx="6531910" cy="428690"/>
      </dsp:txXfrm>
    </dsp:sp>
    <dsp:sp modelId="{04B16ED4-22A0-4979-8E47-04F19AFA6D4C}">
      <dsp:nvSpPr>
        <dsp:cNvPr id="0" name=""/>
        <dsp:cNvSpPr/>
      </dsp:nvSpPr>
      <dsp:spPr>
        <a:xfrm rot="5400000">
          <a:off x="-107503" y="2485035"/>
          <a:ext cx="716689" cy="501682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</a:rPr>
            <a:t>5</a:t>
          </a:r>
        </a:p>
      </dsp:txBody>
      <dsp:txXfrm rot="-5400000">
        <a:off x="1" y="2628372"/>
        <a:ext cx="501682" cy="215007"/>
      </dsp:txXfrm>
    </dsp:sp>
    <dsp:sp modelId="{48A5335B-4397-485F-A048-B01D8846BD0E}">
      <dsp:nvSpPr>
        <dsp:cNvPr id="0" name=""/>
        <dsp:cNvSpPr/>
      </dsp:nvSpPr>
      <dsp:spPr>
        <a:xfrm rot="5400000">
          <a:off x="3546309" y="-667094"/>
          <a:ext cx="465848" cy="65551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b="0" i="0" kern="1200" dirty="0">
              <a:solidFill>
                <a:schemeClr val="accent6"/>
              </a:solidFill>
            </a:rPr>
            <a:t>Диагностика состояния стопы</a:t>
          </a:r>
        </a:p>
      </dsp:txBody>
      <dsp:txXfrm rot="-5400000">
        <a:off x="501683" y="2400273"/>
        <a:ext cx="6532360" cy="4203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15013C-49F7-4B76-A9B0-054DE992D836}">
      <dsp:nvSpPr>
        <dsp:cNvPr id="0" name=""/>
        <dsp:cNvSpPr/>
      </dsp:nvSpPr>
      <dsp:spPr>
        <a:xfrm rot="5400000">
          <a:off x="-180629" y="184554"/>
          <a:ext cx="1204194" cy="842936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</a:rPr>
            <a:t>1</a:t>
          </a:r>
        </a:p>
      </dsp:txBody>
      <dsp:txXfrm rot="-5400000">
        <a:off x="0" y="425393"/>
        <a:ext cx="842936" cy="361258"/>
      </dsp:txXfrm>
    </dsp:sp>
    <dsp:sp modelId="{25A183F4-F709-45C4-B7AF-44450B297442}">
      <dsp:nvSpPr>
        <dsp:cNvPr id="0" name=""/>
        <dsp:cNvSpPr/>
      </dsp:nvSpPr>
      <dsp:spPr>
        <a:xfrm rot="5400000">
          <a:off x="3772412" y="-2925550"/>
          <a:ext cx="782726" cy="66416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>
              <a:solidFill>
                <a:schemeClr val="accent6"/>
              </a:solidFill>
            </a:rPr>
            <a:t>Психофизиологическое тестирование</a:t>
          </a:r>
        </a:p>
      </dsp:txBody>
      <dsp:txXfrm rot="-5400000">
        <a:off x="842936" y="42136"/>
        <a:ext cx="6603468" cy="706306"/>
      </dsp:txXfrm>
    </dsp:sp>
    <dsp:sp modelId="{72A48B6C-1AB9-4918-8318-0B964788DAAC}">
      <dsp:nvSpPr>
        <dsp:cNvPr id="0" name=""/>
        <dsp:cNvSpPr/>
      </dsp:nvSpPr>
      <dsp:spPr>
        <a:xfrm rot="5400000">
          <a:off x="-163317" y="1155011"/>
          <a:ext cx="1202749" cy="842936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</a:rPr>
            <a:t>2</a:t>
          </a:r>
        </a:p>
      </dsp:txBody>
      <dsp:txXfrm rot="-5400000">
        <a:off x="16590" y="1396572"/>
        <a:ext cx="842936" cy="359813"/>
      </dsp:txXfrm>
    </dsp:sp>
    <dsp:sp modelId="{E72E0C6E-FB52-4ED7-B31D-2ADBAFBA2A6E}">
      <dsp:nvSpPr>
        <dsp:cNvPr id="0" name=""/>
        <dsp:cNvSpPr/>
      </dsp:nvSpPr>
      <dsp:spPr>
        <a:xfrm rot="5400000">
          <a:off x="3755161" y="-1928758"/>
          <a:ext cx="825596" cy="66333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>
              <a:solidFill>
                <a:schemeClr val="accent6"/>
              </a:solidFill>
            </a:rPr>
            <a:t>Стабилография</a:t>
          </a:r>
        </a:p>
      </dsp:txBody>
      <dsp:txXfrm rot="-5400000">
        <a:off x="851305" y="1015400"/>
        <a:ext cx="6593007" cy="744992"/>
      </dsp:txXfrm>
    </dsp:sp>
    <dsp:sp modelId="{F76D3A30-4B4A-4670-B58C-F9081CE16C25}">
      <dsp:nvSpPr>
        <dsp:cNvPr id="0" name=""/>
        <dsp:cNvSpPr/>
      </dsp:nvSpPr>
      <dsp:spPr>
        <a:xfrm rot="5400000">
          <a:off x="-163317" y="2130429"/>
          <a:ext cx="1202749" cy="842936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</a:rPr>
            <a:t>3</a:t>
          </a:r>
        </a:p>
      </dsp:txBody>
      <dsp:txXfrm rot="-5400000">
        <a:off x="16590" y="2371990"/>
        <a:ext cx="842936" cy="359813"/>
      </dsp:txXfrm>
    </dsp:sp>
    <dsp:sp modelId="{FF36251A-9106-488E-BD45-E30A1E75F92C}">
      <dsp:nvSpPr>
        <dsp:cNvPr id="0" name=""/>
        <dsp:cNvSpPr/>
      </dsp:nvSpPr>
      <dsp:spPr>
        <a:xfrm rot="5400000">
          <a:off x="3761055" y="-978964"/>
          <a:ext cx="782726" cy="66416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>
              <a:solidFill>
                <a:schemeClr val="accent6"/>
              </a:solidFill>
            </a:rPr>
            <a:t>Газоразрядная визуализация (ГРВ)</a:t>
          </a:r>
        </a:p>
      </dsp:txBody>
      <dsp:txXfrm rot="-5400000">
        <a:off x="831579" y="1988722"/>
        <a:ext cx="6603468" cy="7063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82898-E810-46DC-8A70-471D01B47C25}">
      <dsp:nvSpPr>
        <dsp:cNvPr id="0" name=""/>
        <dsp:cNvSpPr/>
      </dsp:nvSpPr>
      <dsp:spPr>
        <a:xfrm rot="5400000">
          <a:off x="-124548" y="127179"/>
          <a:ext cx="830321" cy="581225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1</a:t>
          </a:r>
        </a:p>
      </dsp:txBody>
      <dsp:txXfrm rot="-5400000">
        <a:off x="1" y="293244"/>
        <a:ext cx="581225" cy="249096"/>
      </dsp:txXfrm>
    </dsp:sp>
    <dsp:sp modelId="{7A3033B1-779D-4774-9504-B1596F09B530}">
      <dsp:nvSpPr>
        <dsp:cNvPr id="0" name=""/>
        <dsp:cNvSpPr/>
      </dsp:nvSpPr>
      <dsp:spPr>
        <a:xfrm rot="5400000">
          <a:off x="4161076" y="-3579850"/>
          <a:ext cx="539992" cy="76996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solidFill>
                <a:schemeClr val="accent6"/>
              </a:solidFill>
            </a:rPr>
            <a:t>Определение вариабельности сердечного ритма на основе анализа кардиограммы</a:t>
          </a:r>
        </a:p>
      </dsp:txBody>
      <dsp:txXfrm rot="-5400000">
        <a:off x="581225" y="26361"/>
        <a:ext cx="7673334" cy="487272"/>
      </dsp:txXfrm>
    </dsp:sp>
    <dsp:sp modelId="{2503FB39-E3F3-4AED-B4DB-F473B72B2CA4}">
      <dsp:nvSpPr>
        <dsp:cNvPr id="0" name=""/>
        <dsp:cNvSpPr/>
      </dsp:nvSpPr>
      <dsp:spPr>
        <a:xfrm rot="5400000">
          <a:off x="-124001" y="823249"/>
          <a:ext cx="830321" cy="581225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solidFill>
                <a:schemeClr val="tx1"/>
              </a:solidFill>
            </a:rPr>
            <a:t>2</a:t>
          </a:r>
        </a:p>
      </dsp:txBody>
      <dsp:txXfrm rot="-5400000">
        <a:off x="548" y="989314"/>
        <a:ext cx="581225" cy="249096"/>
      </dsp:txXfrm>
    </dsp:sp>
    <dsp:sp modelId="{23ABE4F0-25F9-442F-A2B2-E2A62736D9EC}">
      <dsp:nvSpPr>
        <dsp:cNvPr id="0" name=""/>
        <dsp:cNvSpPr/>
      </dsp:nvSpPr>
      <dsp:spPr>
        <a:xfrm rot="5400000">
          <a:off x="4155982" y="-2880201"/>
          <a:ext cx="539709" cy="76996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solidFill>
                <a:schemeClr val="accent6"/>
              </a:solidFill>
            </a:rPr>
            <a:t>Анализ вариабельности сердечного ритма на основе применения математических методов </a:t>
          </a:r>
        </a:p>
      </dsp:txBody>
      <dsp:txXfrm rot="-5400000">
        <a:off x="575990" y="726137"/>
        <a:ext cx="7673348" cy="487017"/>
      </dsp:txXfrm>
    </dsp:sp>
    <dsp:sp modelId="{D00405B8-67F1-4766-86A1-8AE162DE9D8B}">
      <dsp:nvSpPr>
        <dsp:cNvPr id="0" name=""/>
        <dsp:cNvSpPr/>
      </dsp:nvSpPr>
      <dsp:spPr>
        <a:xfrm rot="5400000">
          <a:off x="-124001" y="1523670"/>
          <a:ext cx="830321" cy="581225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3</a:t>
          </a:r>
        </a:p>
      </dsp:txBody>
      <dsp:txXfrm rot="-5400000">
        <a:off x="548" y="1689735"/>
        <a:ext cx="581225" cy="249096"/>
      </dsp:txXfrm>
    </dsp:sp>
    <dsp:sp modelId="{218528CA-2873-4DD9-A9ED-26630AE3A889}">
      <dsp:nvSpPr>
        <dsp:cNvPr id="0" name=""/>
        <dsp:cNvSpPr/>
      </dsp:nvSpPr>
      <dsp:spPr>
        <a:xfrm rot="5400000">
          <a:off x="4155982" y="-2180500"/>
          <a:ext cx="539709" cy="76996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solidFill>
                <a:schemeClr val="accent6"/>
              </a:solidFill>
            </a:rPr>
            <a:t>Оперативная передача информации по каналам мобильной связи до всех заинтересованных лиц (тренер, врач и т.д.)</a:t>
          </a:r>
        </a:p>
      </dsp:txBody>
      <dsp:txXfrm rot="-5400000">
        <a:off x="575990" y="1425838"/>
        <a:ext cx="7673348" cy="487017"/>
      </dsp:txXfrm>
    </dsp:sp>
    <dsp:sp modelId="{8B6C0C3F-90B0-4723-97CE-6B4396DD102B}">
      <dsp:nvSpPr>
        <dsp:cNvPr id="0" name=""/>
        <dsp:cNvSpPr/>
      </dsp:nvSpPr>
      <dsp:spPr>
        <a:xfrm rot="5400000">
          <a:off x="-124001" y="2171183"/>
          <a:ext cx="830321" cy="581225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4</a:t>
          </a:r>
          <a:r>
            <a:rPr lang="ru-RU" sz="2400" kern="1200" dirty="0">
              <a:solidFill>
                <a:schemeClr val="tx1"/>
              </a:solidFill>
            </a:rPr>
            <a:t> </a:t>
          </a:r>
        </a:p>
      </dsp:txBody>
      <dsp:txXfrm rot="-5400000">
        <a:off x="548" y="2337248"/>
        <a:ext cx="581225" cy="249096"/>
      </dsp:txXfrm>
    </dsp:sp>
    <dsp:sp modelId="{34A15722-4992-4929-BCFD-46DCACDB0931}">
      <dsp:nvSpPr>
        <dsp:cNvPr id="0" name=""/>
        <dsp:cNvSpPr/>
      </dsp:nvSpPr>
      <dsp:spPr>
        <a:xfrm rot="5400000">
          <a:off x="4155982" y="-1533350"/>
          <a:ext cx="539709" cy="76996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solidFill>
                <a:schemeClr val="accent6"/>
              </a:solidFill>
            </a:rPr>
            <a:t>Сохранение информации в различных видах (электронный, бумажный)</a:t>
          </a:r>
        </a:p>
      </dsp:txBody>
      <dsp:txXfrm rot="-5400000">
        <a:off x="575990" y="2072988"/>
        <a:ext cx="7673348" cy="487017"/>
      </dsp:txXfrm>
    </dsp:sp>
    <dsp:sp modelId="{B6D8534C-4194-4C5C-89E0-7C8E91DC10ED}">
      <dsp:nvSpPr>
        <dsp:cNvPr id="0" name=""/>
        <dsp:cNvSpPr/>
      </dsp:nvSpPr>
      <dsp:spPr>
        <a:xfrm rot="5400000">
          <a:off x="-124001" y="2880389"/>
          <a:ext cx="830321" cy="581225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5</a:t>
          </a:r>
          <a:r>
            <a:rPr lang="ru-RU" sz="1700" kern="1200" dirty="0">
              <a:solidFill>
                <a:schemeClr val="tx1"/>
              </a:solidFill>
            </a:rPr>
            <a:t> </a:t>
          </a:r>
        </a:p>
      </dsp:txBody>
      <dsp:txXfrm rot="-5400000">
        <a:off x="548" y="3046454"/>
        <a:ext cx="581225" cy="249096"/>
      </dsp:txXfrm>
    </dsp:sp>
    <dsp:sp modelId="{77A82368-58F9-4BA6-B499-E19F5EF03EB9}">
      <dsp:nvSpPr>
        <dsp:cNvPr id="0" name=""/>
        <dsp:cNvSpPr/>
      </dsp:nvSpPr>
      <dsp:spPr>
        <a:xfrm rot="5400000">
          <a:off x="4161218" y="-817079"/>
          <a:ext cx="539709" cy="76996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solidFill>
                <a:schemeClr val="accent6"/>
              </a:solidFill>
            </a:rPr>
            <a:t>Перспектива совершенствования</a:t>
          </a:r>
        </a:p>
      </dsp:txBody>
      <dsp:txXfrm rot="-5400000">
        <a:off x="581226" y="2789259"/>
        <a:ext cx="7673348" cy="48701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B5F16A-0EE9-4A7D-AC16-897B298C8CEF}">
      <dsp:nvSpPr>
        <dsp:cNvPr id="0" name=""/>
        <dsp:cNvSpPr/>
      </dsp:nvSpPr>
      <dsp:spPr>
        <a:xfrm>
          <a:off x="1560507" y="0"/>
          <a:ext cx="3665861" cy="5492088"/>
        </a:xfrm>
        <a:prstGeom prst="triangle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rgbClr val="F1E2F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969A88-D395-4406-A1B3-78B4402C7741}">
      <dsp:nvSpPr>
        <dsp:cNvPr id="0" name=""/>
        <dsp:cNvSpPr/>
      </dsp:nvSpPr>
      <dsp:spPr>
        <a:xfrm>
          <a:off x="1503383" y="368817"/>
          <a:ext cx="3909643" cy="122267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accent6"/>
              </a:solidFill>
              <a:latin typeface="+mn-lt"/>
              <a:ea typeface="+mn-ea"/>
              <a:cs typeface="+mn-cs"/>
            </a:rPr>
            <a:t>Отработана на практике модель </a:t>
          </a:r>
          <a:r>
            <a:rPr lang="en-US" sz="2000" kern="1200" dirty="0">
              <a:solidFill>
                <a:schemeClr val="accent6"/>
              </a:solidFill>
              <a:latin typeface="+mn-lt"/>
              <a:ea typeface="+mn-ea"/>
              <a:cs typeface="+mn-cs"/>
            </a:rPr>
            <a:t>I</a:t>
          </a:r>
          <a:r>
            <a:rPr lang="ru-RU" sz="2000" kern="1200" dirty="0">
              <a:solidFill>
                <a:schemeClr val="accent6"/>
              </a:solidFill>
              <a:latin typeface="+mn-lt"/>
              <a:ea typeface="+mn-ea"/>
              <a:cs typeface="+mn-cs"/>
            </a:rPr>
            <a:t> этапа отбора спортивно- одаренных детей в регионе</a:t>
          </a:r>
          <a:r>
            <a:rPr lang="en-US" sz="2000" kern="1200" dirty="0">
              <a:solidFill>
                <a:schemeClr val="accent6"/>
              </a:solidFill>
              <a:latin typeface="+mn-lt"/>
              <a:ea typeface="+mn-ea"/>
              <a:cs typeface="+mn-cs"/>
            </a:rPr>
            <a:t> </a:t>
          </a:r>
          <a:endParaRPr lang="ru-RU" sz="2000" kern="1200" dirty="0"/>
        </a:p>
      </dsp:txBody>
      <dsp:txXfrm>
        <a:off x="1563069" y="428503"/>
        <a:ext cx="3790271" cy="1103300"/>
      </dsp:txXfrm>
    </dsp:sp>
    <dsp:sp modelId="{258067E9-FF7C-4F7E-B95E-1956ED2C77C1}">
      <dsp:nvSpPr>
        <dsp:cNvPr id="0" name=""/>
        <dsp:cNvSpPr/>
      </dsp:nvSpPr>
      <dsp:spPr>
        <a:xfrm>
          <a:off x="1512175" y="1828378"/>
          <a:ext cx="3919127" cy="187620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accent6"/>
              </a:solidFill>
              <a:latin typeface="+mn-lt"/>
              <a:ea typeface="+mn-ea"/>
              <a:cs typeface="+mn-cs"/>
            </a:rPr>
            <a:t>В отборе «мобильной» группы ФЭП приняло участие 34 ребенка, обследовано               14 детей, 2 отобрано в УОР,                    6 отмечены как наиболее перспективные</a:t>
          </a:r>
          <a:endParaRPr lang="ru-RU" sz="2000" kern="1200" dirty="0"/>
        </a:p>
      </dsp:txBody>
      <dsp:txXfrm>
        <a:off x="1603764" y="1919967"/>
        <a:ext cx="3735949" cy="1693023"/>
      </dsp:txXfrm>
    </dsp:sp>
    <dsp:sp modelId="{5AB5C087-0CB4-4804-A291-4223D8854980}">
      <dsp:nvSpPr>
        <dsp:cNvPr id="0" name=""/>
        <dsp:cNvSpPr/>
      </dsp:nvSpPr>
      <dsp:spPr>
        <a:xfrm>
          <a:off x="1512175" y="3960357"/>
          <a:ext cx="3944813" cy="94073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accent6"/>
              </a:solidFill>
              <a:latin typeface="+mn-lt"/>
              <a:ea typeface="+mn-ea"/>
              <a:cs typeface="+mn-cs"/>
            </a:rPr>
            <a:t>Данные детей,  прошедших</a:t>
          </a:r>
          <a:r>
            <a:rPr lang="en-US" sz="2000" kern="1200" dirty="0">
              <a:solidFill>
                <a:schemeClr val="accent6"/>
              </a:solidFill>
              <a:latin typeface="+mn-lt"/>
              <a:ea typeface="+mn-ea"/>
              <a:cs typeface="+mn-cs"/>
            </a:rPr>
            <a:t> </a:t>
          </a:r>
          <a:r>
            <a:rPr lang="ru-RU" sz="2000" kern="1200" dirty="0">
              <a:solidFill>
                <a:schemeClr val="accent6"/>
              </a:solidFill>
              <a:latin typeface="+mn-lt"/>
              <a:ea typeface="+mn-ea"/>
              <a:cs typeface="+mn-cs"/>
            </a:rPr>
            <a:t>            </a:t>
          </a:r>
          <a:r>
            <a:rPr lang="en-US" sz="2000" kern="1200" dirty="0">
              <a:solidFill>
                <a:schemeClr val="accent6"/>
              </a:solidFill>
              <a:latin typeface="+mn-lt"/>
              <a:ea typeface="+mn-ea"/>
              <a:cs typeface="+mn-cs"/>
            </a:rPr>
            <a:t>I</a:t>
          </a:r>
          <a:r>
            <a:rPr lang="ru-RU" sz="2000" kern="1200" dirty="0">
              <a:solidFill>
                <a:schemeClr val="accent6"/>
              </a:solidFill>
              <a:latin typeface="+mn-lt"/>
              <a:ea typeface="+mn-ea"/>
              <a:cs typeface="+mn-cs"/>
            </a:rPr>
            <a:t> этап отбора, внесены в единую базу данных ФЭП </a:t>
          </a:r>
          <a:endParaRPr lang="ru-RU" sz="2000" kern="1200" dirty="0"/>
        </a:p>
      </dsp:txBody>
      <dsp:txXfrm>
        <a:off x="1558098" y="4006280"/>
        <a:ext cx="3852967" cy="84888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6CF8A6-D4AC-4DEE-B0D8-DF1B7809706D}">
      <dsp:nvSpPr>
        <dsp:cNvPr id="0" name=""/>
        <dsp:cNvSpPr/>
      </dsp:nvSpPr>
      <dsp:spPr>
        <a:xfrm rot="5400000">
          <a:off x="3487709" y="-1441277"/>
          <a:ext cx="3894240" cy="7112362"/>
        </a:xfrm>
        <a:prstGeom prst="round2Same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6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solidFill>
                <a:schemeClr val="accent6"/>
              </a:solidFill>
              <a:latin typeface="+mn-lt"/>
              <a:ea typeface="+mn-ea"/>
              <a:cs typeface="+mn-cs"/>
            </a:rPr>
            <a:t>Создать организационно-правовое обеспечение работы ФЭП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solidFill>
                <a:schemeClr val="accent6"/>
              </a:solidFill>
              <a:latin typeface="+mn-lt"/>
              <a:ea typeface="+mn-ea"/>
              <a:cs typeface="+mn-cs"/>
            </a:rPr>
            <a:t>Закончить создание и обеспечение работы базы данных спортивно одаренных детей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solidFill>
                <a:schemeClr val="accent6"/>
              </a:solidFill>
              <a:latin typeface="+mn-lt"/>
              <a:ea typeface="+mn-ea"/>
              <a:cs typeface="+mn-cs"/>
            </a:rPr>
            <a:t>Внедрить в практику на постоянной основе выезды «мобильной группы» в города и районы области и подготовить внештатных селекционеров в территориях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solidFill>
                <a:schemeClr val="accent6"/>
              </a:solidFill>
              <a:latin typeface="+mn-lt"/>
              <a:ea typeface="+mn-ea"/>
              <a:cs typeface="+mn-cs"/>
            </a:rPr>
            <a:t>Повысить качество контингента УОР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solidFill>
                <a:schemeClr val="accent6"/>
              </a:solidFill>
              <a:latin typeface="+mn-lt"/>
              <a:ea typeface="+mn-ea"/>
              <a:cs typeface="+mn-cs"/>
            </a:rPr>
            <a:t>Начать формирование команды для подготовки к Спартакиаде учащихся 2019 года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solidFill>
                <a:schemeClr val="accent6"/>
              </a:solidFill>
              <a:latin typeface="+mn-lt"/>
              <a:ea typeface="+mn-ea"/>
              <a:cs typeface="+mn-cs"/>
            </a:rPr>
            <a:t>Выпустить простые и доступные инструкции тренерам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solidFill>
                <a:schemeClr val="accent6"/>
              </a:solidFill>
              <a:latin typeface="+mn-lt"/>
              <a:ea typeface="+mn-ea"/>
              <a:cs typeface="+mn-cs"/>
            </a:rPr>
            <a:t>Продолжить работу по разработке диагностического комплекса «ОПЕКА-СПОРТ»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solidFill>
                <a:schemeClr val="accent6"/>
              </a:solidFill>
              <a:latin typeface="+mn-lt"/>
              <a:ea typeface="+mn-ea"/>
              <a:cs typeface="+mn-cs"/>
            </a:rPr>
            <a:t>Проанализировать выступление команды на Спартакиаде учащихся 2017 года и сделать корректировку в системе отбора и сопровождении тренировочного процесса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solidFill>
                <a:schemeClr val="accent6"/>
              </a:solidFill>
              <a:latin typeface="+mn-lt"/>
              <a:ea typeface="+mn-ea"/>
              <a:cs typeface="+mn-cs"/>
            </a:rPr>
            <a:t>Распространить опыт работы по данной теме на другие        циклические виды спорта</a:t>
          </a:r>
        </a:p>
      </dsp:txBody>
      <dsp:txXfrm rot="-5400000">
        <a:off x="1878649" y="357884"/>
        <a:ext cx="6922261" cy="3514038"/>
      </dsp:txXfrm>
    </dsp:sp>
    <dsp:sp modelId="{0288CAFB-313A-4500-9189-890FF5181447}">
      <dsp:nvSpPr>
        <dsp:cNvPr id="0" name=""/>
        <dsp:cNvSpPr/>
      </dsp:nvSpPr>
      <dsp:spPr>
        <a:xfrm>
          <a:off x="0" y="1241078"/>
          <a:ext cx="1901192" cy="1690626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</a:rPr>
            <a:t>2017 г.</a:t>
          </a:r>
        </a:p>
      </dsp:txBody>
      <dsp:txXfrm>
        <a:off x="82530" y="1323608"/>
        <a:ext cx="1736132" cy="1525566"/>
      </dsp:txXfrm>
    </dsp:sp>
    <dsp:sp modelId="{0F93A13E-2CDC-43A3-8480-6CDCDCAFDB61}">
      <dsp:nvSpPr>
        <dsp:cNvPr id="0" name=""/>
        <dsp:cNvSpPr/>
      </dsp:nvSpPr>
      <dsp:spPr>
        <a:xfrm rot="5400000">
          <a:off x="4976382" y="1091911"/>
          <a:ext cx="973691" cy="7070450"/>
        </a:xfrm>
        <a:prstGeom prst="round2Same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6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solidFill>
                <a:schemeClr val="accent6"/>
              </a:solidFill>
              <a:latin typeface="+mn-lt"/>
              <a:ea typeface="+mn-ea"/>
              <a:cs typeface="+mn-cs"/>
            </a:rPr>
            <a:t>Закончить создание эффективной системы обора и спортивной ориентации в циклических видах спорта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solidFill>
                <a:schemeClr val="accent6"/>
              </a:solidFill>
              <a:latin typeface="+mn-lt"/>
              <a:ea typeface="+mn-ea"/>
              <a:cs typeface="+mn-cs"/>
            </a:rPr>
            <a:t>Проанализировать итоги работы, сделать выводы, провести корректировку и доработку элементов системы</a:t>
          </a:r>
        </a:p>
      </dsp:txBody>
      <dsp:txXfrm rot="-5400000">
        <a:off x="1928003" y="4187822"/>
        <a:ext cx="7022918" cy="878627"/>
      </dsp:txXfrm>
    </dsp:sp>
    <dsp:sp modelId="{E7D92238-85E8-4360-AF20-80BF0AAF066F}">
      <dsp:nvSpPr>
        <dsp:cNvPr id="0" name=""/>
        <dsp:cNvSpPr/>
      </dsp:nvSpPr>
      <dsp:spPr>
        <a:xfrm>
          <a:off x="20" y="4140294"/>
          <a:ext cx="1939068" cy="900292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</a:rPr>
            <a:t>2018 г.</a:t>
          </a:r>
        </a:p>
      </dsp:txBody>
      <dsp:txXfrm>
        <a:off x="43969" y="4184243"/>
        <a:ext cx="1851170" cy="812394"/>
      </dsp:txXfrm>
    </dsp:sp>
    <dsp:sp modelId="{2127908F-9D7A-4FBA-A59F-E0F14817A81A}">
      <dsp:nvSpPr>
        <dsp:cNvPr id="0" name=""/>
        <dsp:cNvSpPr/>
      </dsp:nvSpPr>
      <dsp:spPr>
        <a:xfrm rot="5400000">
          <a:off x="5092186" y="2029424"/>
          <a:ext cx="732208" cy="7114194"/>
        </a:xfrm>
        <a:prstGeom prst="round2Same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6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solidFill>
                <a:schemeClr val="accent6"/>
              </a:solidFill>
              <a:latin typeface="+mn-lt"/>
              <a:ea typeface="+mn-ea"/>
              <a:cs typeface="+mn-cs"/>
            </a:rPr>
            <a:t>Получить практические результаты работы ФЭП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solidFill>
                <a:schemeClr val="accent6"/>
              </a:solidFill>
              <a:latin typeface="+mn-lt"/>
              <a:ea typeface="+mn-ea"/>
              <a:cs typeface="+mn-cs"/>
            </a:rPr>
            <a:t>Предложить Минспорта Российской Федерации данную систему для распространения в других регионах России </a:t>
          </a:r>
        </a:p>
      </dsp:txBody>
      <dsp:txXfrm rot="-5400000">
        <a:off x="1901194" y="5256160"/>
        <a:ext cx="7078451" cy="660722"/>
      </dsp:txXfrm>
    </dsp:sp>
    <dsp:sp modelId="{F9C8F0D2-38D9-4D15-8983-0F503AE5F920}">
      <dsp:nvSpPr>
        <dsp:cNvPr id="0" name=""/>
        <dsp:cNvSpPr/>
      </dsp:nvSpPr>
      <dsp:spPr>
        <a:xfrm>
          <a:off x="21" y="5076388"/>
          <a:ext cx="1900818" cy="884246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</a:rPr>
            <a:t>2019-20 г.</a:t>
          </a:r>
        </a:p>
      </dsp:txBody>
      <dsp:txXfrm>
        <a:off x="43186" y="5119553"/>
        <a:ext cx="1814488" cy="79791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82898-E810-46DC-8A70-471D01B47C25}">
      <dsp:nvSpPr>
        <dsp:cNvPr id="0" name=""/>
        <dsp:cNvSpPr/>
      </dsp:nvSpPr>
      <dsp:spPr>
        <a:xfrm rot="5400000">
          <a:off x="-239034" y="239273"/>
          <a:ext cx="1593563" cy="1115494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tx1"/>
              </a:solidFill>
            </a:rPr>
            <a:t>1</a:t>
          </a:r>
        </a:p>
      </dsp:txBody>
      <dsp:txXfrm rot="-5400000">
        <a:off x="1" y="557985"/>
        <a:ext cx="1115494" cy="478069"/>
      </dsp:txXfrm>
    </dsp:sp>
    <dsp:sp modelId="{7A3033B1-779D-4774-9504-B1596F09B530}">
      <dsp:nvSpPr>
        <dsp:cNvPr id="0" name=""/>
        <dsp:cNvSpPr/>
      </dsp:nvSpPr>
      <dsp:spPr>
        <a:xfrm rot="5400000">
          <a:off x="4252307" y="-3111672"/>
          <a:ext cx="1035816" cy="73094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>
              <a:solidFill>
                <a:schemeClr val="accent6"/>
              </a:solidFill>
            </a:rPr>
            <a:t>Легкая внедряемость и доступность</a:t>
          </a:r>
        </a:p>
      </dsp:txBody>
      <dsp:txXfrm rot="-5400000">
        <a:off x="1115495" y="75704"/>
        <a:ext cx="7258877" cy="934688"/>
      </dsp:txXfrm>
    </dsp:sp>
    <dsp:sp modelId="{D00405B8-67F1-4766-86A1-8AE162DE9D8B}">
      <dsp:nvSpPr>
        <dsp:cNvPr id="0" name=""/>
        <dsp:cNvSpPr/>
      </dsp:nvSpPr>
      <dsp:spPr>
        <a:xfrm rot="5400000">
          <a:off x="-237985" y="1596426"/>
          <a:ext cx="1593563" cy="1115494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tx1"/>
              </a:solidFill>
            </a:rPr>
            <a:t>3</a:t>
          </a:r>
        </a:p>
      </dsp:txBody>
      <dsp:txXfrm rot="-5400000">
        <a:off x="1050" y="1915138"/>
        <a:ext cx="1115494" cy="478069"/>
      </dsp:txXfrm>
    </dsp:sp>
    <dsp:sp modelId="{218528CA-2873-4DD9-A9ED-26630AE3A889}">
      <dsp:nvSpPr>
        <dsp:cNvPr id="0" name=""/>
        <dsp:cNvSpPr/>
      </dsp:nvSpPr>
      <dsp:spPr>
        <a:xfrm rot="5400000">
          <a:off x="4247336" y="-1778710"/>
          <a:ext cx="1035816" cy="73094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>
              <a:solidFill>
                <a:schemeClr val="accent6"/>
              </a:solidFill>
            </a:rPr>
            <a:t>Гарантированная экономическая выгода от внедрения результатов ФЭП</a:t>
          </a:r>
        </a:p>
      </dsp:txBody>
      <dsp:txXfrm rot="-5400000">
        <a:off x="1110524" y="1408666"/>
        <a:ext cx="7258877" cy="934688"/>
      </dsp:txXfrm>
    </dsp:sp>
    <dsp:sp modelId="{8B6C0C3F-90B0-4723-97CE-6B4396DD102B}">
      <dsp:nvSpPr>
        <dsp:cNvPr id="0" name=""/>
        <dsp:cNvSpPr/>
      </dsp:nvSpPr>
      <dsp:spPr>
        <a:xfrm rot="5400000">
          <a:off x="-237985" y="2877247"/>
          <a:ext cx="1593563" cy="1115494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tx1"/>
              </a:solidFill>
            </a:rPr>
            <a:t>4 </a:t>
          </a:r>
        </a:p>
      </dsp:txBody>
      <dsp:txXfrm rot="-5400000">
        <a:off x="1050" y="3195959"/>
        <a:ext cx="1115494" cy="478069"/>
      </dsp:txXfrm>
    </dsp:sp>
    <dsp:sp modelId="{34A15722-4992-4929-BCFD-46DCACDB0931}">
      <dsp:nvSpPr>
        <dsp:cNvPr id="0" name=""/>
        <dsp:cNvSpPr/>
      </dsp:nvSpPr>
      <dsp:spPr>
        <a:xfrm rot="5400000">
          <a:off x="4247336" y="-498585"/>
          <a:ext cx="1035816" cy="73094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>
              <a:solidFill>
                <a:schemeClr val="accent6"/>
              </a:solidFill>
            </a:rPr>
            <a:t>Возможность использования в других видах спорта</a:t>
          </a:r>
          <a:endParaRPr lang="ru-RU" sz="2000" kern="1200" dirty="0">
            <a:solidFill>
              <a:schemeClr val="accent6"/>
            </a:solidFill>
          </a:endParaRPr>
        </a:p>
      </dsp:txBody>
      <dsp:txXfrm rot="-5400000">
        <a:off x="1110524" y="2688791"/>
        <a:ext cx="7258877" cy="93468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82898-E810-46DC-8A70-471D01B47C25}">
      <dsp:nvSpPr>
        <dsp:cNvPr id="0" name=""/>
        <dsp:cNvSpPr/>
      </dsp:nvSpPr>
      <dsp:spPr>
        <a:xfrm rot="5400000">
          <a:off x="-121883" y="913969"/>
          <a:ext cx="812558" cy="568790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2</a:t>
          </a:r>
          <a:endParaRPr lang="ru-RU" sz="2400" kern="1200" dirty="0">
            <a:solidFill>
              <a:schemeClr val="tx1"/>
            </a:solidFill>
          </a:endParaRPr>
        </a:p>
      </dsp:txBody>
      <dsp:txXfrm rot="-5400000">
        <a:off x="1" y="1076480"/>
        <a:ext cx="568790" cy="243768"/>
      </dsp:txXfrm>
    </dsp:sp>
    <dsp:sp modelId="{7A3033B1-779D-4774-9504-B1596F09B530}">
      <dsp:nvSpPr>
        <dsp:cNvPr id="0" name=""/>
        <dsp:cNvSpPr/>
      </dsp:nvSpPr>
      <dsp:spPr>
        <a:xfrm rot="5400000">
          <a:off x="3980615" y="-2619734"/>
          <a:ext cx="528440" cy="73520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solidFill>
                <a:schemeClr val="accent6"/>
              </a:solidFill>
            </a:rPr>
            <a:t>Разработка  методики определения  одаренности ребенка к занятию конкретным видом спорта </a:t>
          </a:r>
        </a:p>
      </dsp:txBody>
      <dsp:txXfrm rot="-5400000">
        <a:off x="568791" y="817886"/>
        <a:ext cx="7326293" cy="476848"/>
      </dsp:txXfrm>
    </dsp:sp>
    <dsp:sp modelId="{2503FB39-E3F3-4AED-B4DB-F473B72B2CA4}">
      <dsp:nvSpPr>
        <dsp:cNvPr id="0" name=""/>
        <dsp:cNvSpPr/>
      </dsp:nvSpPr>
      <dsp:spPr>
        <a:xfrm rot="5400000">
          <a:off x="-121883" y="1634052"/>
          <a:ext cx="812558" cy="568790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3</a:t>
          </a:r>
          <a:endParaRPr lang="ru-RU" sz="2400" kern="1200" dirty="0">
            <a:solidFill>
              <a:schemeClr val="tx1"/>
            </a:solidFill>
          </a:endParaRPr>
        </a:p>
      </dsp:txBody>
      <dsp:txXfrm rot="-5400000">
        <a:off x="1" y="1796563"/>
        <a:ext cx="568790" cy="243768"/>
      </dsp:txXfrm>
    </dsp:sp>
    <dsp:sp modelId="{23ABE4F0-25F9-442F-A2B2-E2A62736D9EC}">
      <dsp:nvSpPr>
        <dsp:cNvPr id="0" name=""/>
        <dsp:cNvSpPr/>
      </dsp:nvSpPr>
      <dsp:spPr>
        <a:xfrm rot="5400000">
          <a:off x="3980753" y="-1899795"/>
          <a:ext cx="528162" cy="73520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800" kern="1200" dirty="0">
            <a:solidFill>
              <a:schemeClr val="accent6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solidFill>
                <a:schemeClr val="accent6"/>
              </a:solidFill>
            </a:rPr>
            <a:t>Создание единой базы данных спортивно одаренных детей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000" kern="1200" dirty="0">
            <a:solidFill>
              <a:schemeClr val="accent6"/>
            </a:solidFill>
          </a:endParaRPr>
        </a:p>
      </dsp:txBody>
      <dsp:txXfrm rot="-5400000">
        <a:off x="568790" y="1537951"/>
        <a:ext cx="7326306" cy="476596"/>
      </dsp:txXfrm>
    </dsp:sp>
    <dsp:sp modelId="{D00405B8-67F1-4766-86A1-8AE162DE9D8B}">
      <dsp:nvSpPr>
        <dsp:cNvPr id="0" name=""/>
        <dsp:cNvSpPr/>
      </dsp:nvSpPr>
      <dsp:spPr>
        <a:xfrm rot="5400000">
          <a:off x="-121883" y="2354134"/>
          <a:ext cx="812558" cy="568790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4</a:t>
          </a:r>
          <a:endParaRPr lang="ru-RU" sz="2400" kern="1200" dirty="0">
            <a:solidFill>
              <a:schemeClr val="tx1"/>
            </a:solidFill>
          </a:endParaRPr>
        </a:p>
      </dsp:txBody>
      <dsp:txXfrm rot="-5400000">
        <a:off x="1" y="2516645"/>
        <a:ext cx="568790" cy="243768"/>
      </dsp:txXfrm>
    </dsp:sp>
    <dsp:sp modelId="{218528CA-2873-4DD9-A9ED-26630AE3A889}">
      <dsp:nvSpPr>
        <dsp:cNvPr id="0" name=""/>
        <dsp:cNvSpPr/>
      </dsp:nvSpPr>
      <dsp:spPr>
        <a:xfrm rot="5400000">
          <a:off x="3980753" y="-1179711"/>
          <a:ext cx="528162" cy="73520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000" kern="1200" dirty="0">
            <a:solidFill>
              <a:schemeClr val="accent6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solidFill>
                <a:schemeClr val="accent6"/>
              </a:solidFill>
            </a:rPr>
            <a:t>Разработка организационного и нормативно-правового  сопровождения  системы спортивного отбора и ориентации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000" kern="1200" dirty="0">
            <a:solidFill>
              <a:schemeClr val="accent6"/>
            </a:solidFill>
          </a:endParaRPr>
        </a:p>
      </dsp:txBody>
      <dsp:txXfrm rot="-5400000">
        <a:off x="568790" y="2258035"/>
        <a:ext cx="7326306" cy="476596"/>
      </dsp:txXfrm>
    </dsp:sp>
    <dsp:sp modelId="{8B6C0C3F-90B0-4723-97CE-6B4396DD102B}">
      <dsp:nvSpPr>
        <dsp:cNvPr id="0" name=""/>
        <dsp:cNvSpPr/>
      </dsp:nvSpPr>
      <dsp:spPr>
        <a:xfrm rot="5400000">
          <a:off x="-121883" y="3074217"/>
          <a:ext cx="812558" cy="568790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5</a:t>
          </a:r>
          <a:r>
            <a:rPr lang="ru-RU" sz="2400" kern="1200" dirty="0">
              <a:solidFill>
                <a:schemeClr val="tx1"/>
              </a:solidFill>
            </a:rPr>
            <a:t> </a:t>
          </a:r>
        </a:p>
      </dsp:txBody>
      <dsp:txXfrm rot="-5400000">
        <a:off x="1" y="3236728"/>
        <a:ext cx="568790" cy="243768"/>
      </dsp:txXfrm>
    </dsp:sp>
    <dsp:sp modelId="{34A15722-4992-4929-BCFD-46DCACDB0931}">
      <dsp:nvSpPr>
        <dsp:cNvPr id="0" name=""/>
        <dsp:cNvSpPr/>
      </dsp:nvSpPr>
      <dsp:spPr>
        <a:xfrm rot="5400000">
          <a:off x="3980753" y="-435686"/>
          <a:ext cx="528162" cy="73520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solidFill>
                <a:schemeClr val="accent6"/>
              </a:solidFill>
            </a:rPr>
            <a:t>Методика определения перспективности спортсмена на каждом этапе подготовки </a:t>
          </a:r>
        </a:p>
      </dsp:txBody>
      <dsp:txXfrm rot="-5400000">
        <a:off x="568790" y="3002060"/>
        <a:ext cx="7326306" cy="476596"/>
      </dsp:txXfrm>
    </dsp:sp>
    <dsp:sp modelId="{3F3B9896-EA63-4450-B3BF-FB112A8B1AE2}">
      <dsp:nvSpPr>
        <dsp:cNvPr id="0" name=""/>
        <dsp:cNvSpPr/>
      </dsp:nvSpPr>
      <dsp:spPr>
        <a:xfrm rot="5400000">
          <a:off x="-121883" y="4506660"/>
          <a:ext cx="812558" cy="568790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7</a:t>
          </a:r>
          <a:endParaRPr lang="ru-RU" sz="2400" kern="1200" dirty="0">
            <a:solidFill>
              <a:schemeClr val="tx1"/>
            </a:solidFill>
          </a:endParaRPr>
        </a:p>
      </dsp:txBody>
      <dsp:txXfrm rot="-5400000">
        <a:off x="1" y="4669171"/>
        <a:ext cx="568790" cy="243768"/>
      </dsp:txXfrm>
    </dsp:sp>
    <dsp:sp modelId="{EACB415C-DAF0-4B25-9A33-50C72962DDAA}">
      <dsp:nvSpPr>
        <dsp:cNvPr id="0" name=""/>
        <dsp:cNvSpPr/>
      </dsp:nvSpPr>
      <dsp:spPr>
        <a:xfrm rot="5400000">
          <a:off x="3980753" y="278725"/>
          <a:ext cx="528162" cy="73520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solidFill>
                <a:schemeClr val="accent6"/>
              </a:solidFill>
            </a:rPr>
            <a:t>Инструкции тренерам по системе контроля состояния спортсменов  и регулирования тренировочного процесса</a:t>
          </a:r>
          <a:endParaRPr lang="ru-RU" sz="1800" kern="1200" dirty="0"/>
        </a:p>
      </dsp:txBody>
      <dsp:txXfrm rot="-5400000">
        <a:off x="568790" y="3716472"/>
        <a:ext cx="7326306" cy="476596"/>
      </dsp:txXfrm>
    </dsp:sp>
    <dsp:sp modelId="{78691DA6-744B-4979-9DB2-4FB042E97D44}">
      <dsp:nvSpPr>
        <dsp:cNvPr id="0" name=""/>
        <dsp:cNvSpPr/>
      </dsp:nvSpPr>
      <dsp:spPr>
        <a:xfrm rot="5400000">
          <a:off x="-121883" y="3753754"/>
          <a:ext cx="812558" cy="568790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>
            <a:solidFill>
              <a:schemeClr val="accent6"/>
            </a:solidFill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tx1"/>
              </a:solidFill>
            </a:rPr>
            <a:t>6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 dirty="0">
            <a:solidFill>
              <a:schemeClr val="accent6"/>
            </a:solidFill>
          </a:endParaRPr>
        </a:p>
      </dsp:txBody>
      <dsp:txXfrm rot="-5400000">
        <a:off x="1" y="3916265"/>
        <a:ext cx="568790" cy="243768"/>
      </dsp:txXfrm>
    </dsp:sp>
    <dsp:sp modelId="{A0F3AF89-2C24-473D-B784-D7C004027FFD}">
      <dsp:nvSpPr>
        <dsp:cNvPr id="0" name=""/>
        <dsp:cNvSpPr/>
      </dsp:nvSpPr>
      <dsp:spPr>
        <a:xfrm rot="5400000">
          <a:off x="3980753" y="980524"/>
          <a:ext cx="528162" cy="73520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solidFill>
                <a:schemeClr val="accent6"/>
              </a:solidFill>
            </a:rPr>
            <a:t>Методическое пособие для всех специалистов</a:t>
          </a:r>
        </a:p>
      </dsp:txBody>
      <dsp:txXfrm rot="-5400000">
        <a:off x="568790" y="4418271"/>
        <a:ext cx="7326306" cy="476596"/>
      </dsp:txXfrm>
    </dsp:sp>
    <dsp:sp modelId="{01C2B036-535B-4140-B1C4-CD999ACDCD53}">
      <dsp:nvSpPr>
        <dsp:cNvPr id="0" name=""/>
        <dsp:cNvSpPr/>
      </dsp:nvSpPr>
      <dsp:spPr>
        <a:xfrm rot="5400000">
          <a:off x="-121883" y="121888"/>
          <a:ext cx="812558" cy="568790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tx1"/>
              </a:solidFill>
            </a:rPr>
            <a:t>1</a:t>
          </a:r>
        </a:p>
      </dsp:txBody>
      <dsp:txXfrm rot="-5400000">
        <a:off x="1" y="284399"/>
        <a:ext cx="568790" cy="243768"/>
      </dsp:txXfrm>
    </dsp:sp>
    <dsp:sp modelId="{1E6E221F-A069-4AE4-8BEF-8A8D544B9D7C}">
      <dsp:nvSpPr>
        <dsp:cNvPr id="0" name=""/>
        <dsp:cNvSpPr/>
      </dsp:nvSpPr>
      <dsp:spPr>
        <a:xfrm rot="5400000">
          <a:off x="3980753" y="-3339955"/>
          <a:ext cx="528162" cy="73520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solidFill>
                <a:schemeClr val="accent6"/>
              </a:solidFill>
            </a:rPr>
            <a:t>Создание эффективной систем отбора и ориентации в циклических видах спорта</a:t>
          </a:r>
        </a:p>
      </dsp:txBody>
      <dsp:txXfrm rot="-5400000">
        <a:off x="568790" y="97791"/>
        <a:ext cx="7326306" cy="4765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74" cy="4976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10" y="0"/>
            <a:ext cx="2930574" cy="4976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2D2F39-14DD-49AE-B44D-B831C4B7D703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241"/>
            <a:ext cx="2930574" cy="4976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10" y="9443241"/>
            <a:ext cx="2930574" cy="4976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C592EE-92DB-4521-9B55-702E50B672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7122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30574" cy="497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34" tIns="45368" rIns="90734" bIns="45368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010" y="0"/>
            <a:ext cx="2930574" cy="497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34" tIns="45368" rIns="90734" bIns="4536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46125"/>
            <a:ext cx="4970463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5802" y="4722418"/>
            <a:ext cx="5409562" cy="4474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34" tIns="45368" rIns="90734" bIns="453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43242"/>
            <a:ext cx="2930574" cy="49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34" tIns="45368" rIns="90734" bIns="45368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11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010" y="9443242"/>
            <a:ext cx="2930574" cy="49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34" tIns="45368" rIns="90734" bIns="4536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440FCCA-42F1-472A-897C-C7BBCEA5B5FF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058064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0FCCA-42F1-472A-897C-C7BBCEA5B5FF}" type="slidenum">
              <a:rPr lang="ru-RU" altLang="ru-RU" smtClean="0"/>
              <a:pPr/>
              <a:t>3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01889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40FCCA-42F1-472A-897C-C7BBCEA5B5FF}" type="slidenum">
              <a:rPr lang="ru-RU" altLang="ru-RU" smtClean="0"/>
              <a:pPr/>
              <a:t>5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482037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0FCCA-42F1-472A-897C-C7BBCEA5B5FF}" type="slidenum">
              <a:rPr lang="ru-RU" altLang="ru-RU" smtClean="0"/>
              <a:pPr/>
              <a:t>7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33181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0FCCA-42F1-472A-897C-C7BBCEA5B5FF}" type="slidenum">
              <a:rPr lang="ru-RU" altLang="ru-RU" smtClean="0"/>
              <a:pPr/>
              <a:t>20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68688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EA7DA6-E219-4B8B-AB41-E58CA0B30365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86150237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6F499D-E0C4-4C9F-961A-91AF45E124AA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17105272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8801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8801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914300-A14B-48DD-BB5C-6C169A181263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31991897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EE365D-24DA-4710-9F16-993B049ACC06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873383792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C73E08-6DFA-4463-8058-A18373F21595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83596950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2B5D06-19A0-41F7-9601-54603D0C5BAD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36514166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50F70B-C2D0-4329-8A48-DAEF039818B2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83092761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EE2FD7-B8CB-460B-A0B2-902FC442FC55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62996070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94BCBD-3E0B-4BE0-9B98-EC303FA4C6E0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747598590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23E7C2-47C4-43BD-A767-69ED5A17BD30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99204277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DF399E-5163-4C03-9264-3107A5C985B6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47799509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AutoShape 11"/>
          <p:cNvSpPr>
            <a:spLocks noChangeArrowheads="1"/>
          </p:cNvSpPr>
          <p:nvPr/>
        </p:nvSpPr>
        <p:spPr bwMode="auto">
          <a:xfrm rot="-2751045">
            <a:off x="-1191419" y="962819"/>
            <a:ext cx="5503863" cy="1295400"/>
          </a:xfrm>
          <a:prstGeom prst="wave">
            <a:avLst>
              <a:gd name="adj1" fmla="val 13005"/>
              <a:gd name="adj2" fmla="val 0"/>
            </a:avLst>
          </a:prstGeom>
          <a:gradFill rotWithShape="1">
            <a:gsLst>
              <a:gs pos="0">
                <a:srgbClr val="0066FF">
                  <a:alpha val="50000"/>
                </a:srgbClr>
              </a:gs>
              <a:gs pos="50000">
                <a:srgbClr val="0066FF">
                  <a:gamma/>
                  <a:tint val="33725"/>
                  <a:invGamma/>
                </a:srgbClr>
              </a:gs>
              <a:gs pos="100000">
                <a:srgbClr val="0066FF">
                  <a:alpha val="5000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1036" name="AutoShape 12"/>
          <p:cNvSpPr>
            <a:spLocks noChangeArrowheads="1"/>
          </p:cNvSpPr>
          <p:nvPr/>
        </p:nvSpPr>
        <p:spPr bwMode="auto">
          <a:xfrm rot="-2751045">
            <a:off x="-1866106" y="269081"/>
            <a:ext cx="5557838" cy="1295400"/>
          </a:xfrm>
          <a:prstGeom prst="wave">
            <a:avLst>
              <a:gd name="adj1" fmla="val 13005"/>
              <a:gd name="adj2" fmla="val 0"/>
            </a:avLst>
          </a:prstGeom>
          <a:gradFill rotWithShape="1">
            <a:gsLst>
              <a:gs pos="0">
                <a:srgbClr val="FD3535">
                  <a:alpha val="50000"/>
                </a:srgbClr>
              </a:gs>
              <a:gs pos="50000">
                <a:srgbClr val="FD3535">
                  <a:gamma/>
                  <a:tint val="33725"/>
                  <a:invGamma/>
                </a:srgbClr>
              </a:gs>
              <a:gs pos="100000">
                <a:srgbClr val="FD3535">
                  <a:alpha val="5000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1037" name="AutoShape 13"/>
          <p:cNvSpPr>
            <a:spLocks noChangeArrowheads="1"/>
          </p:cNvSpPr>
          <p:nvPr/>
        </p:nvSpPr>
        <p:spPr bwMode="auto">
          <a:xfrm rot="-2751045">
            <a:off x="-2487613" y="-384175"/>
            <a:ext cx="5476876" cy="1295400"/>
          </a:xfrm>
          <a:prstGeom prst="wave">
            <a:avLst>
              <a:gd name="adj1" fmla="val 13005"/>
              <a:gd name="adj2" fmla="val 0"/>
            </a:avLst>
          </a:prstGeom>
          <a:gradFill rotWithShape="1">
            <a:gsLst>
              <a:gs pos="0">
                <a:schemeClr val="bg1">
                  <a:gamma/>
                  <a:shade val="80000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80000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1032" name="AutoShape 8"/>
          <p:cNvSpPr>
            <a:spLocks noChangeArrowheads="1"/>
          </p:cNvSpPr>
          <p:nvPr/>
        </p:nvSpPr>
        <p:spPr bwMode="auto">
          <a:xfrm rot="-2751045">
            <a:off x="6298407" y="6074569"/>
            <a:ext cx="5503862" cy="1295400"/>
          </a:xfrm>
          <a:prstGeom prst="wave">
            <a:avLst>
              <a:gd name="adj1" fmla="val 13005"/>
              <a:gd name="adj2" fmla="val 0"/>
            </a:avLst>
          </a:prstGeom>
          <a:gradFill rotWithShape="1">
            <a:gsLst>
              <a:gs pos="0">
                <a:srgbClr val="FF0000">
                  <a:alpha val="50000"/>
                </a:srgbClr>
              </a:gs>
              <a:gs pos="50000">
                <a:srgbClr val="FF0000">
                  <a:gamma/>
                  <a:tint val="33725"/>
                  <a:invGamma/>
                </a:srgbClr>
              </a:gs>
              <a:gs pos="100000">
                <a:srgbClr val="FF0000">
                  <a:alpha val="5000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1033" name="AutoShape 9"/>
          <p:cNvSpPr>
            <a:spLocks noChangeArrowheads="1"/>
          </p:cNvSpPr>
          <p:nvPr/>
        </p:nvSpPr>
        <p:spPr bwMode="auto">
          <a:xfrm rot="-2751045">
            <a:off x="5623719" y="5380832"/>
            <a:ext cx="5557837" cy="1295400"/>
          </a:xfrm>
          <a:prstGeom prst="wave">
            <a:avLst>
              <a:gd name="adj1" fmla="val 13005"/>
              <a:gd name="adj2" fmla="val 0"/>
            </a:avLst>
          </a:prstGeom>
          <a:gradFill rotWithShape="1">
            <a:gsLst>
              <a:gs pos="0">
                <a:srgbClr val="FFCC00">
                  <a:alpha val="50000"/>
                </a:srgbClr>
              </a:gs>
              <a:gs pos="50000">
                <a:srgbClr val="FFCC00">
                  <a:gamma/>
                  <a:tint val="33725"/>
                  <a:invGamma/>
                </a:srgbClr>
              </a:gs>
              <a:gs pos="100000">
                <a:srgbClr val="FFCC00">
                  <a:alpha val="5000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1034" name="AutoShape 10"/>
          <p:cNvSpPr>
            <a:spLocks noChangeArrowheads="1"/>
          </p:cNvSpPr>
          <p:nvPr/>
        </p:nvSpPr>
        <p:spPr bwMode="auto">
          <a:xfrm rot="-2751045">
            <a:off x="5002212" y="4727576"/>
            <a:ext cx="5476875" cy="1295400"/>
          </a:xfrm>
          <a:prstGeom prst="wave">
            <a:avLst>
              <a:gd name="adj1" fmla="val 13005"/>
              <a:gd name="adj2" fmla="val 0"/>
            </a:avLst>
          </a:prstGeom>
          <a:gradFill rotWithShape="1">
            <a:gsLst>
              <a:gs pos="0">
                <a:schemeClr val="accent2">
                  <a:alpha val="50000"/>
                </a:schemeClr>
              </a:gs>
              <a:gs pos="50000">
                <a:schemeClr val="accent2">
                  <a:gamma/>
                  <a:tint val="33725"/>
                  <a:invGamma/>
                </a:schemeClr>
              </a:gs>
              <a:gs pos="100000">
                <a:schemeClr val="accent2">
                  <a:alpha val="50000"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104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4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5000249A-B7F7-4648-9BE7-6967E0AD9ECF}" type="slidenum">
              <a:rPr lang="ru-RU" altLang="ru-RU"/>
              <a:pPr/>
              <a:t>‹#›</a:t>
            </a:fld>
            <a:endParaRPr lang="ru-RU" altLang="ru-RU" dirty="0"/>
          </a:p>
        </p:txBody>
      </p:sp>
      <p:pic>
        <p:nvPicPr>
          <p:cNvPr id="1045" name="Picture 7" descr="герб"/>
          <p:cNvPicPr>
            <a:picLocks noChangeAspect="1" noChangeArrowheads="1"/>
          </p:cNvPicPr>
          <p:nvPr/>
        </p:nvPicPr>
        <p:blipFill>
          <a:blip r:embed="rId14" cstate="print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1439862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 spd="slow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82073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accent2"/>
          </a:solidFill>
          <a:latin typeface="+mn-lt"/>
        </a:defRPr>
      </a:lvl2pPr>
      <a:lvl3pPr marL="122872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</a:defRPr>
      </a:lvl3pPr>
      <a:lvl4pPr marL="16367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9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3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6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35.jpe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36.jpeg"/><Relationship Id="rId9" Type="http://schemas.microsoft.com/office/2007/relationships/diagramDrawing" Target="../diagrams/drawing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38.jpeg"/><Relationship Id="rId7" Type="http://schemas.openxmlformats.org/officeDocument/2006/relationships/diagramLayout" Target="../diagrams/layout5.xml"/><Relationship Id="rId12" Type="http://schemas.openxmlformats.org/officeDocument/2006/relationships/image" Target="../media/image4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5.xml"/><Relationship Id="rId11" Type="http://schemas.openxmlformats.org/officeDocument/2006/relationships/image" Target="../media/image40.jpeg"/><Relationship Id="rId5" Type="http://schemas.openxmlformats.org/officeDocument/2006/relationships/image" Target="../media/image6.jpeg"/><Relationship Id="rId10" Type="http://schemas.microsoft.com/office/2007/relationships/diagramDrawing" Target="../diagrams/drawing5.xml"/><Relationship Id="rId4" Type="http://schemas.openxmlformats.org/officeDocument/2006/relationships/image" Target="../media/image39.jpeg"/><Relationship Id="rId9" Type="http://schemas.openxmlformats.org/officeDocument/2006/relationships/diagramColors" Target="../diagrams/colors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6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6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Documents and Settings\Ирина\Рабочий стол\задний фон новый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47" y="-756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103796" y="2564904"/>
            <a:ext cx="9145016" cy="1138138"/>
          </a:xfrm>
        </p:spPr>
        <p:txBody>
          <a:bodyPr/>
          <a:lstStyle/>
          <a:p>
            <a:r>
              <a:rPr lang="ru-RU" altLang="ru-RU" sz="2800" i="1" kern="1200" dirty="0">
                <a:solidFill>
                  <a:schemeClr val="accent6"/>
                </a:solidFill>
                <a:latin typeface="Georgia" panose="02040502050405020303" pitchFamily="18" charset="0"/>
                <a:ea typeface="+mn-ea"/>
                <a:cs typeface="+mn-cs"/>
              </a:rPr>
              <a:t>«Разработка эффективной системы спортивного отбора и ориентации в циклических видах спорта»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54968" y="1556792"/>
            <a:ext cx="8229600" cy="1368177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i="1" kern="1200" dirty="0">
                <a:solidFill>
                  <a:schemeClr val="accent6"/>
                </a:solidFill>
                <a:latin typeface="Georgia" panose="02040502050405020303" pitchFamily="18" charset="0"/>
              </a:rPr>
              <a:t>Федеральная экспериментальная площадка (ФЭП)</a:t>
            </a:r>
          </a:p>
        </p:txBody>
      </p:sp>
      <p:pic>
        <p:nvPicPr>
          <p:cNvPr id="13" name="Picture 2" descr="C:\Users\пользователь\Desktop\Туркина\Презентация\логотип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3" y="22593"/>
            <a:ext cx="1417585" cy="132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2069468" y="6237312"/>
            <a:ext cx="5400600" cy="4119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400" i="1" dirty="0">
                <a:solidFill>
                  <a:schemeClr val="accent6"/>
                </a:solidFill>
              </a:rPr>
              <a:t>г. Ростов-на-Дону                                                                                     2017 г.</a:t>
            </a:r>
          </a:p>
        </p:txBody>
      </p:sp>
      <p:pic>
        <p:nvPicPr>
          <p:cNvPr id="15" name="Picture 2" descr="C:\Users\пользователь\Desktop\Виноградов\фото поле\сцена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6" y="4005064"/>
            <a:ext cx="914399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пользователь\Desktop\Туркина\ФЭП\Презентация ФЭП\министерство спорта, туризма и молодежной политики российской федерации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2593"/>
            <a:ext cx="1360737" cy="162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 dir="l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2"/>
          <a:srcRect l="21303" t="21958" r="20641" b="22097"/>
          <a:stretch/>
        </p:blipFill>
        <p:spPr bwMode="auto">
          <a:xfrm>
            <a:off x="110939" y="836712"/>
            <a:ext cx="8959787" cy="55500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Заголовок 4"/>
          <p:cNvSpPr txBox="1">
            <a:spLocks/>
          </p:cNvSpPr>
          <p:nvPr/>
        </p:nvSpPr>
        <p:spPr bwMode="auto">
          <a:xfrm>
            <a:off x="323528" y="116632"/>
            <a:ext cx="8712968" cy="559662"/>
          </a:xfrm>
          <a:prstGeom prst="roundRect">
            <a:avLst/>
          </a:prstGeom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ru-RU" sz="2000" b="1" kern="0" dirty="0">
                <a:solidFill>
                  <a:schemeClr val="accent6"/>
                </a:solidFill>
                <a:latin typeface="Georgia" panose="02040502050405020303" pitchFamily="18" charset="0"/>
              </a:rPr>
              <a:t>ПЕРЕЧЕНЬ ТЕСТОВ ОБСЛЕДОВАНИЙ                                                               </a:t>
            </a:r>
            <a:r>
              <a:rPr lang="en-US" sz="2000" b="1" kern="0" dirty="0">
                <a:solidFill>
                  <a:schemeClr val="accent6"/>
                </a:solidFill>
                <a:latin typeface="Georgia" panose="02040502050405020303" pitchFamily="18" charset="0"/>
              </a:rPr>
              <a:t>III</a:t>
            </a:r>
            <a:r>
              <a:rPr lang="ru-RU" sz="2000" b="1" kern="0" dirty="0">
                <a:solidFill>
                  <a:schemeClr val="accent6"/>
                </a:solidFill>
                <a:latin typeface="Georgia" panose="02040502050405020303" pitchFamily="18" charset="0"/>
              </a:rPr>
              <a:t> ЭТАПА ОТБОРА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37126" y="6370662"/>
            <a:ext cx="2133600" cy="476250"/>
          </a:xfrm>
        </p:spPr>
        <p:txBody>
          <a:bodyPr/>
          <a:lstStyle/>
          <a:p>
            <a:fld id="{6EEE365D-24DA-4710-9F16-993B049ACC06}" type="slidenum">
              <a:rPr lang="ru-RU" altLang="ru-RU" b="1" smtClean="0"/>
              <a:pPr/>
              <a:t>10</a:t>
            </a:fld>
            <a:endParaRPr lang="ru-RU" altLang="ru-RU" b="1" dirty="0"/>
          </a:p>
        </p:txBody>
      </p:sp>
    </p:spTree>
    <p:extLst>
      <p:ext uri="{BB962C8B-B14F-4D97-AF65-F5344CB8AC3E}">
        <p14:creationId xmlns:p14="http://schemas.microsoft.com/office/powerpoint/2010/main" val="3771767934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2"/>
          <a:srcRect l="21186" t="22659" r="20875" b="22472"/>
          <a:stretch/>
        </p:blipFill>
        <p:spPr bwMode="auto">
          <a:xfrm>
            <a:off x="159868" y="836712"/>
            <a:ext cx="8893744" cy="53285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Заголовок 4"/>
          <p:cNvSpPr txBox="1">
            <a:spLocks/>
          </p:cNvSpPr>
          <p:nvPr/>
        </p:nvSpPr>
        <p:spPr bwMode="auto">
          <a:xfrm>
            <a:off x="250256" y="116632"/>
            <a:ext cx="8712968" cy="559662"/>
          </a:xfrm>
          <a:prstGeom prst="roundRect">
            <a:avLst/>
          </a:prstGeom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ru-RU" sz="2000" b="1" kern="0" dirty="0">
                <a:solidFill>
                  <a:schemeClr val="accent6"/>
                </a:solidFill>
                <a:latin typeface="Georgia" panose="02040502050405020303" pitchFamily="18" charset="0"/>
              </a:rPr>
              <a:t>ПЕРЕЧЕНЬ ТЕСТОВ  ОБСЛЕДОВАНИЙ                                                               </a:t>
            </a:r>
            <a:r>
              <a:rPr lang="en-US" sz="2000" b="1" kern="0" dirty="0">
                <a:solidFill>
                  <a:schemeClr val="accent6"/>
                </a:solidFill>
                <a:latin typeface="Georgia" panose="02040502050405020303" pitchFamily="18" charset="0"/>
              </a:rPr>
              <a:t>III</a:t>
            </a:r>
            <a:r>
              <a:rPr lang="ru-RU" sz="2000" b="1" kern="0" dirty="0">
                <a:solidFill>
                  <a:schemeClr val="accent6"/>
                </a:solidFill>
                <a:latin typeface="Georgia" panose="02040502050405020303" pitchFamily="18" charset="0"/>
              </a:rPr>
              <a:t>  ЭТАПА  ОТБОРА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20012" y="6320425"/>
            <a:ext cx="2133600" cy="476250"/>
          </a:xfrm>
        </p:spPr>
        <p:txBody>
          <a:bodyPr/>
          <a:lstStyle/>
          <a:p>
            <a:fld id="{6EEE365D-24DA-4710-9F16-993B049ACC06}" type="slidenum">
              <a:rPr lang="ru-RU" altLang="ru-RU" b="1" smtClean="0"/>
              <a:pPr/>
              <a:t>11</a:t>
            </a:fld>
            <a:endParaRPr lang="ru-RU" altLang="ru-RU" b="1" dirty="0"/>
          </a:p>
        </p:txBody>
      </p:sp>
    </p:spTree>
    <p:extLst>
      <p:ext uri="{BB962C8B-B14F-4D97-AF65-F5344CB8AC3E}">
        <p14:creationId xmlns:p14="http://schemas.microsoft.com/office/powerpoint/2010/main" val="2163888743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пользователь\Desktop\i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28" y="5117762"/>
            <a:ext cx="2270172" cy="167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4"/>
          <p:cNvSpPr txBox="1">
            <a:spLocks/>
          </p:cNvSpPr>
          <p:nvPr/>
        </p:nvSpPr>
        <p:spPr bwMode="auto">
          <a:xfrm>
            <a:off x="1461488" y="163564"/>
            <a:ext cx="5917153" cy="559662"/>
          </a:xfrm>
          <a:prstGeom prst="roundRect">
            <a:avLst/>
          </a:prstGeom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ru-RU" sz="2000" b="1" kern="0" dirty="0">
                <a:solidFill>
                  <a:schemeClr val="accent6"/>
                </a:solidFill>
                <a:latin typeface="Georgia" panose="02040502050405020303" pitchFamily="18" charset="0"/>
              </a:rPr>
              <a:t>ЧЕТВЕРТЫЙ   ЭТАП   ОТБОРА</a:t>
            </a:r>
          </a:p>
        </p:txBody>
      </p:sp>
      <p:pic>
        <p:nvPicPr>
          <p:cNvPr id="7" name="Picture 3" descr="C:\Users\пользователь\Desktop\Туркина\ФЭП\Презентация ФЭП\министерство спорта, туризма и молодежной политики российской федераци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368" y="163564"/>
            <a:ext cx="1360737" cy="162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ользователь\Desktop\i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2" y="5094262"/>
            <a:ext cx="2520413" cy="1696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763689" y="1196752"/>
            <a:ext cx="5328592" cy="1186651"/>
          </a:xfrm>
          <a:prstGeom prst="roundRect">
            <a:avLst/>
          </a:prstGeom>
          <a:solidFill>
            <a:srgbClr val="CCFFCC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ru-RU" sz="2400" b="1" noProof="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ЧЛЕНЫ СБОРНЫХ КОМАНД РФ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814354" y="4365104"/>
            <a:ext cx="5328592" cy="1008112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Корректировка критериев предыдущих этапов отбора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4478650" y="3686124"/>
            <a:ext cx="0" cy="648072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3" name="Прямая со стрелкой 12"/>
          <p:cNvCxnSpPr/>
          <p:nvPr/>
        </p:nvCxnSpPr>
        <p:spPr>
          <a:xfrm flipH="1" flipV="1">
            <a:off x="4460323" y="2383403"/>
            <a:ext cx="3812" cy="449956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11" name="Скругленный прямоугольник 10"/>
          <p:cNvSpPr/>
          <p:nvPr/>
        </p:nvSpPr>
        <p:spPr>
          <a:xfrm>
            <a:off x="1767501" y="2833359"/>
            <a:ext cx="5328592" cy="1008112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Научно-методическое сопровождение специалистами ФЭП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314305"/>
            <a:ext cx="2133600" cy="476250"/>
          </a:xfrm>
        </p:spPr>
        <p:txBody>
          <a:bodyPr/>
          <a:lstStyle/>
          <a:p>
            <a:fld id="{6EEE365D-24DA-4710-9F16-993B049ACC06}" type="slidenum">
              <a:rPr lang="ru-RU" altLang="ru-RU" b="1" smtClean="0"/>
              <a:pPr/>
              <a:t>12</a:t>
            </a:fld>
            <a:endParaRPr lang="ru-RU" altLang="ru-RU" b="1" dirty="0"/>
          </a:p>
        </p:txBody>
      </p:sp>
    </p:spTree>
    <p:extLst>
      <p:ext uri="{BB962C8B-B14F-4D97-AF65-F5344CB8AC3E}">
        <p14:creationId xmlns:p14="http://schemas.microsoft.com/office/powerpoint/2010/main" val="1681885610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пользователь\Desktop\Туркина\ФЭП\Презентация ФЭП\министерство спорта, туризма и молодежной политики российской федераци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046" y="221410"/>
            <a:ext cx="1360737" cy="162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4"/>
          <p:cNvSpPr>
            <a:spLocks noGrp="1"/>
          </p:cNvSpPr>
          <p:nvPr>
            <p:ph type="title"/>
          </p:nvPr>
        </p:nvSpPr>
        <p:spPr>
          <a:xfrm>
            <a:off x="1614500" y="260648"/>
            <a:ext cx="5987008" cy="99412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accent6"/>
                </a:solidFill>
                <a:latin typeface="Georgia" panose="02040502050405020303" pitchFamily="18" charset="0"/>
              </a:rPr>
              <a:t>МОДЕЛЬ   ОПРЕДЕЛЕНИЯ ОДАРЕННОСТИ   СПОРТСМЕНА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4725144"/>
            <a:ext cx="871296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b="1" i="1" dirty="0">
                <a:solidFill>
                  <a:srgbClr val="00B050"/>
                </a:solidFill>
                <a:latin typeface="Georgia" panose="02040502050405020303" pitchFamily="18" charset="0"/>
              </a:rPr>
              <a:t>         </a:t>
            </a:r>
            <a:r>
              <a:rPr lang="ru-RU" sz="2400" b="1" i="1" dirty="0">
                <a:solidFill>
                  <a:srgbClr val="00B050"/>
                </a:solidFill>
                <a:latin typeface="Georgia" panose="02040502050405020303" pitchFamily="18" charset="0"/>
              </a:rPr>
              <a:t>Зеленая зона</a:t>
            </a:r>
            <a:r>
              <a:rPr lang="ru-RU" sz="2400" i="1" dirty="0">
                <a:solidFill>
                  <a:schemeClr val="accent6"/>
                </a:solidFill>
                <a:latin typeface="Georgia" panose="02040502050405020303" pitchFamily="18" charset="0"/>
              </a:rPr>
              <a:t>– совпадение трех и более групп показателей, характеризующих одаренность спортсмена; </a:t>
            </a:r>
          </a:p>
          <a:p>
            <a:pPr eaLnBrk="1" hangingPunct="1">
              <a:defRPr/>
            </a:pPr>
            <a:r>
              <a:rPr lang="ru-RU" sz="2400" i="1" dirty="0">
                <a:solidFill>
                  <a:schemeClr val="accent6"/>
                </a:solidFill>
                <a:latin typeface="Georgia" panose="02040502050405020303" pitchFamily="18" charset="0"/>
              </a:rPr>
              <a:t>         </a:t>
            </a:r>
            <a:r>
              <a:rPr lang="ru-RU" sz="2400" b="1" i="1" dirty="0">
                <a:solidFill>
                  <a:srgbClr val="FFC000"/>
                </a:solidFill>
                <a:latin typeface="Georgia" panose="02040502050405020303" pitchFamily="18" charset="0"/>
              </a:rPr>
              <a:t>Желтая зона </a:t>
            </a:r>
            <a:r>
              <a:rPr lang="ru-RU" sz="2400" i="1" dirty="0">
                <a:solidFill>
                  <a:schemeClr val="accent6"/>
                </a:solidFill>
                <a:latin typeface="Georgia" panose="02040502050405020303" pitchFamily="18" charset="0"/>
              </a:rPr>
              <a:t>– совпадение групп показателей, характеризующих перспективность спортсмена;</a:t>
            </a:r>
          </a:p>
          <a:p>
            <a:pPr eaLnBrk="1" hangingPunct="1">
              <a:defRPr/>
            </a:pPr>
            <a:r>
              <a:rPr lang="ru-RU" i="1" dirty="0">
                <a:solidFill>
                  <a:schemeClr val="accent6"/>
                </a:solidFill>
                <a:latin typeface="Georgia" panose="02040502050405020303" pitchFamily="18" charset="0"/>
              </a:rPr>
              <a:t>       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340768"/>
            <a:ext cx="5976664" cy="3457558"/>
          </a:xfrm>
        </p:spPr>
      </p:pic>
      <p:sp>
        <p:nvSpPr>
          <p:cNvPr id="9" name="Объект 2"/>
          <p:cNvSpPr txBox="1">
            <a:spLocks/>
          </p:cNvSpPr>
          <p:nvPr/>
        </p:nvSpPr>
        <p:spPr bwMode="auto">
          <a:xfrm>
            <a:off x="1883118" y="1844824"/>
            <a:ext cx="3887663" cy="86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820738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accent2"/>
                </a:solidFill>
                <a:latin typeface="+mn-lt"/>
              </a:defRPr>
            </a:lvl2pPr>
            <a:lvl3pPr marL="12287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2"/>
                </a:solidFill>
                <a:latin typeface="+mn-lt"/>
              </a:defRPr>
            </a:lvl3pPr>
            <a:lvl4pPr marL="16367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ru-RU" sz="1800" kern="0" dirty="0"/>
              <a:t>Функциональное                      состояние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 bwMode="auto">
          <a:xfrm>
            <a:off x="3792586" y="3356992"/>
            <a:ext cx="1943831" cy="86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820738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accent2"/>
                </a:solidFill>
                <a:latin typeface="+mn-lt"/>
              </a:defRPr>
            </a:lvl2pPr>
            <a:lvl3pPr marL="12287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2"/>
                </a:solidFill>
                <a:latin typeface="+mn-lt"/>
              </a:defRPr>
            </a:lvl3pPr>
            <a:lvl4pPr marL="16367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ru-RU" sz="1800" kern="0" dirty="0"/>
              <a:t>Опорно-двигательная система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 bwMode="auto">
          <a:xfrm>
            <a:off x="5508104" y="1837394"/>
            <a:ext cx="1584176" cy="86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820738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accent2"/>
                </a:solidFill>
                <a:latin typeface="+mn-lt"/>
              </a:defRPr>
            </a:lvl2pPr>
            <a:lvl3pPr marL="12287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2"/>
                </a:solidFill>
                <a:latin typeface="+mn-lt"/>
              </a:defRPr>
            </a:lvl3pPr>
            <a:lvl4pPr marL="16367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ru-RU" sz="1800" kern="0" dirty="0"/>
              <a:t>Нервная система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359776"/>
            <a:ext cx="2133600" cy="476250"/>
          </a:xfrm>
        </p:spPr>
        <p:txBody>
          <a:bodyPr/>
          <a:lstStyle/>
          <a:p>
            <a:fld id="{6EEE365D-24DA-4710-9F16-993B049ACC06}" type="slidenum">
              <a:rPr lang="ru-RU" altLang="ru-RU" b="1" smtClean="0"/>
              <a:pPr/>
              <a:t>13</a:t>
            </a:fld>
            <a:endParaRPr lang="ru-RU" altLang="ru-RU" b="1" dirty="0"/>
          </a:p>
        </p:txBody>
      </p:sp>
    </p:spTree>
    <p:extLst>
      <p:ext uri="{BB962C8B-B14F-4D97-AF65-F5344CB8AC3E}">
        <p14:creationId xmlns:p14="http://schemas.microsoft.com/office/powerpoint/2010/main" val="964000577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 txBox="1">
            <a:spLocks/>
          </p:cNvSpPr>
          <p:nvPr/>
        </p:nvSpPr>
        <p:spPr bwMode="auto">
          <a:xfrm>
            <a:off x="1864695" y="632280"/>
            <a:ext cx="5482952" cy="648072"/>
          </a:xfrm>
          <a:prstGeom prst="roundRect">
            <a:avLst/>
          </a:prstGeom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ru-RU" sz="2000" b="1" dirty="0">
                <a:solidFill>
                  <a:schemeClr val="accent6"/>
                </a:solidFill>
                <a:latin typeface="Georgia" panose="02040502050405020303" pitchFamily="18" charset="0"/>
              </a:rPr>
              <a:t>ФУНКЦИОНАЛЬНОЕ   СОСТОЯНИЕ</a:t>
            </a:r>
          </a:p>
        </p:txBody>
      </p:sp>
      <p:pic>
        <p:nvPicPr>
          <p:cNvPr id="6" name="Picture 3" descr="C:\Users\пользователь\Desktop\Туркина\ФЭП\Презентация ФЭП\министерство спорта, туризма и молодежной политики российской федераци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801" y="144609"/>
            <a:ext cx="1360737" cy="162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44379372"/>
              </p:ext>
            </p:extLst>
          </p:nvPr>
        </p:nvGraphicFramePr>
        <p:xfrm>
          <a:off x="683568" y="1768023"/>
          <a:ext cx="7992887" cy="3461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7" name="Picture 3" descr="C:\Users\пользователь\Desktop\Туркина\ФЭП\Презентация ФЭП\печать\IMG_0323 (2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229200"/>
            <a:ext cx="1958044" cy="147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ользователь\Desktop\Туркина\ФЭП\Презентация ФЭП\печать\IMG_0324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760" y="5229200"/>
            <a:ext cx="1959368" cy="146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пользователь\Desktop\Туркина\ФЭП\Презентация ФЭП\печать\IMG_0313 (2)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260" y="5239561"/>
            <a:ext cx="1964132" cy="147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234908"/>
            <a:ext cx="2133600" cy="476250"/>
          </a:xfrm>
        </p:spPr>
        <p:txBody>
          <a:bodyPr/>
          <a:lstStyle/>
          <a:p>
            <a:fld id="{6EEE365D-24DA-4710-9F16-993B049ACC06}" type="slidenum">
              <a:rPr lang="ru-RU" altLang="ru-RU" b="1" smtClean="0"/>
              <a:pPr/>
              <a:t>14</a:t>
            </a:fld>
            <a:endParaRPr lang="ru-RU" altLang="ru-RU" b="1" dirty="0"/>
          </a:p>
        </p:txBody>
      </p:sp>
    </p:spTree>
    <p:extLst>
      <p:ext uri="{BB962C8B-B14F-4D97-AF65-F5344CB8AC3E}">
        <p14:creationId xmlns:p14="http://schemas.microsoft.com/office/powerpoint/2010/main" val="479733301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176489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3" descr="C:\Users\пользователь\Desktop\Туркина\ФЭП\Презентация ФЭП\министерство спорта, туризма и молодежной политики российской федераци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207" y="188640"/>
            <a:ext cx="1360737" cy="162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 txBox="1">
            <a:spLocks noGrp="1"/>
          </p:cNvSpPr>
          <p:nvPr>
            <p:ph type="title"/>
          </p:nvPr>
        </p:nvSpPr>
        <p:spPr bwMode="auto">
          <a:xfrm>
            <a:off x="1691680" y="548680"/>
            <a:ext cx="5915000" cy="648072"/>
          </a:xfrm>
          <a:prstGeom prst="roundRect">
            <a:avLst/>
          </a:prstGeom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ru-RU" sz="2000" b="1" kern="1200" dirty="0">
                <a:solidFill>
                  <a:schemeClr val="accent6"/>
                </a:solidFill>
                <a:latin typeface="Georgia" panose="02040502050405020303" pitchFamily="18" charset="0"/>
              </a:rPr>
              <a:t>ОПОРНО-ДВИГАТЕЛЬНАЯ   СИСТЕМА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393296"/>
              </p:ext>
            </p:extLst>
          </p:nvPr>
        </p:nvGraphicFramePr>
        <p:xfrm>
          <a:off x="1259632" y="1700808"/>
          <a:ext cx="7056784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C:\Users\пользователь\Desktop\Туркина\ФЭП\Презентация ФЭП\печать\IMG_0321 (2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409" y="4725145"/>
            <a:ext cx="2592288" cy="189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ользователь\Desktop\Туркина\ФЭП\Презентация ФЭП\печать\IMG_0314 (2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373" y="4725144"/>
            <a:ext cx="2525806" cy="1898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944107" y="6237312"/>
            <a:ext cx="2133600" cy="476250"/>
          </a:xfrm>
        </p:spPr>
        <p:txBody>
          <a:bodyPr/>
          <a:lstStyle/>
          <a:p>
            <a:fld id="{6EEE365D-24DA-4710-9F16-993B049ACC06}" type="slidenum">
              <a:rPr lang="ru-RU" altLang="ru-RU" b="1" smtClean="0"/>
              <a:pPr/>
              <a:t>15</a:t>
            </a:fld>
            <a:endParaRPr lang="ru-RU" altLang="ru-RU" b="1" dirty="0"/>
          </a:p>
        </p:txBody>
      </p:sp>
    </p:spTree>
    <p:extLst>
      <p:ext uri="{BB962C8B-B14F-4D97-AF65-F5344CB8AC3E}">
        <p14:creationId xmlns:p14="http://schemas.microsoft.com/office/powerpoint/2010/main" val="4154663157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Заголовок 4"/>
          <p:cNvSpPr txBox="1">
            <a:spLocks noGrp="1"/>
          </p:cNvSpPr>
          <p:nvPr>
            <p:ph type="title"/>
          </p:nvPr>
        </p:nvSpPr>
        <p:spPr bwMode="auto">
          <a:xfrm>
            <a:off x="1691680" y="332656"/>
            <a:ext cx="5915000" cy="648072"/>
          </a:xfrm>
          <a:prstGeom prst="roundRect">
            <a:avLst/>
          </a:prstGeom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ru-RU" sz="2000" b="1" kern="1200" dirty="0">
                <a:solidFill>
                  <a:schemeClr val="accent6"/>
                </a:solidFill>
                <a:latin typeface="Georgia" panose="02040502050405020303" pitchFamily="18" charset="0"/>
              </a:rPr>
              <a:t>ЦЕНТРАЛЬНАЯ   НЕРВНАЯ   СИСТЕМА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567088598"/>
              </p:ext>
            </p:extLst>
          </p:nvPr>
        </p:nvGraphicFramePr>
        <p:xfrm>
          <a:off x="788995" y="1340768"/>
          <a:ext cx="7484615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C:\Users\пользователь\Desktop\Туркина\ФЭП\Презентация ФЭП\печать\IMG_0318 (2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741" y="4433846"/>
            <a:ext cx="2902828" cy="221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пользователь\Desktop\Туркина\ФЭП\Презентация ФЭП\печать\IMG_0316 (2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33847"/>
            <a:ext cx="2779568" cy="221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пользователь\Desktop\IMG_344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139" y="4437112"/>
            <a:ext cx="2952328" cy="221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пользователь\Desktop\Туркина\ФЭП\Презентация ФЭП\министерство спорта, туризма и молодежной политики российской федерации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831" y="188640"/>
            <a:ext cx="1360737" cy="162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883918" y="6309320"/>
            <a:ext cx="2133600" cy="476250"/>
          </a:xfrm>
        </p:spPr>
        <p:txBody>
          <a:bodyPr/>
          <a:lstStyle/>
          <a:p>
            <a:fld id="{6EEE365D-24DA-4710-9F16-993B049ACC06}" type="slidenum">
              <a:rPr lang="ru-RU" altLang="ru-RU" b="1" smtClean="0"/>
              <a:pPr/>
              <a:t>16</a:t>
            </a:fld>
            <a:endParaRPr lang="ru-RU" altLang="ru-RU" b="1" dirty="0"/>
          </a:p>
        </p:txBody>
      </p:sp>
    </p:spTree>
    <p:extLst>
      <p:ext uri="{BB962C8B-B14F-4D97-AF65-F5344CB8AC3E}">
        <p14:creationId xmlns:p14="http://schemas.microsoft.com/office/powerpoint/2010/main" val="887942204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81470" y="6237312"/>
            <a:ext cx="2133600" cy="476250"/>
          </a:xfrm>
        </p:spPr>
        <p:txBody>
          <a:bodyPr/>
          <a:lstStyle/>
          <a:p>
            <a:fld id="{6EEE365D-24DA-4710-9F16-993B049ACC06}" type="slidenum">
              <a:rPr lang="ru-RU" altLang="ru-RU" b="1" smtClean="0"/>
              <a:pPr/>
              <a:t>17</a:t>
            </a:fld>
            <a:endParaRPr lang="ru-RU" altLang="ru-RU" b="1" dirty="0"/>
          </a:p>
        </p:txBody>
      </p:sp>
      <p:pic>
        <p:nvPicPr>
          <p:cNvPr id="6" name="Picture 3" descr="C:\Users\пользователь\Desktop\Туркина\ФЭП\Презентация ФЭП\министерство спорта, туризма и молодежной политики российской федераци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485" y="248163"/>
            <a:ext cx="1360737" cy="162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2939902" y="1256774"/>
            <a:ext cx="3667146" cy="45091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6"/>
                </a:solidFill>
              </a:rPr>
              <a:t>Отличительные особенности</a:t>
            </a:r>
          </a:p>
        </p:txBody>
      </p:sp>
      <p:pic>
        <p:nvPicPr>
          <p:cNvPr id="10" name="Picture 3" descr="C:\Users\пользователь\Desktop\Туркина\ФЭП\Презентация ФЭП\braslet_opeka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192" y="5152600"/>
            <a:ext cx="1577056" cy="166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пользователь\Desktop\Туркина\ФЭП\Презентация ФЭП\module_opeka04c_v5_9_2_white_2variants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768" y="5107655"/>
            <a:ext cx="1528042" cy="1712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/>
          <p:cNvSpPr txBox="1">
            <a:spLocks/>
          </p:cNvSpPr>
          <p:nvPr/>
        </p:nvSpPr>
        <p:spPr bwMode="auto">
          <a:xfrm>
            <a:off x="1763688" y="260649"/>
            <a:ext cx="6019575" cy="720080"/>
          </a:xfrm>
          <a:prstGeom prst="roundRect">
            <a:avLst/>
          </a:prstGeom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ru-RU" sz="2000" b="1" dirty="0">
                <a:solidFill>
                  <a:schemeClr val="accent6"/>
                </a:solidFill>
                <a:latin typeface="Georgia" panose="02040502050405020303" pitchFamily="18" charset="0"/>
              </a:rPr>
              <a:t>ДИАГНОСТИЧЕСКИЙ  КОМПЛЕКС «ОПЕКА - СПОРТ»</a:t>
            </a:r>
          </a:p>
        </p:txBody>
      </p:sp>
      <p:graphicFrame>
        <p:nvGraphicFramePr>
          <p:cNvPr id="8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471063"/>
              </p:ext>
            </p:extLst>
          </p:nvPr>
        </p:nvGraphicFramePr>
        <p:xfrm>
          <a:off x="611560" y="1916832"/>
          <a:ext cx="8280920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347549048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пользователь\Desktop\Туркина\ФЭП\Презентация ФЭП\министерство спорта, туризма и молодежной политики российской федераци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914" y="265487"/>
            <a:ext cx="1360737" cy="162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4"/>
          <p:cNvSpPr txBox="1">
            <a:spLocks/>
          </p:cNvSpPr>
          <p:nvPr/>
        </p:nvSpPr>
        <p:spPr bwMode="auto">
          <a:xfrm>
            <a:off x="1745402" y="500955"/>
            <a:ext cx="5914512" cy="583202"/>
          </a:xfrm>
          <a:prstGeom prst="roundRect">
            <a:avLst/>
          </a:prstGeom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ru-RU" sz="2000" b="1" dirty="0">
                <a:solidFill>
                  <a:schemeClr val="accent6"/>
                </a:solidFill>
                <a:latin typeface="Georgia" panose="02040502050405020303" pitchFamily="18" charset="0"/>
              </a:rPr>
              <a:t>ОСОБЕННОСТИ  РАБОТЫ  ФЭП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496999" y="1700809"/>
            <a:ext cx="946694" cy="1012748"/>
            <a:chOff x="-14481" y="-94443"/>
            <a:chExt cx="946694" cy="1331732"/>
          </a:xfrm>
        </p:grpSpPr>
        <p:sp>
          <p:nvSpPr>
            <p:cNvPr id="32" name="Нашивка 31"/>
            <p:cNvSpPr/>
            <p:nvPr/>
          </p:nvSpPr>
          <p:spPr>
            <a:xfrm rot="5400000">
              <a:off x="-199759" y="105316"/>
              <a:ext cx="1331732" cy="932213"/>
            </a:xfrm>
            <a:prstGeom prst="chevron">
              <a:avLst/>
            </a:prstGeom>
            <a:solidFill>
              <a:srgbClr val="92D050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Нашивка 4"/>
            <p:cNvSpPr/>
            <p:nvPr/>
          </p:nvSpPr>
          <p:spPr>
            <a:xfrm>
              <a:off x="-14481" y="571422"/>
              <a:ext cx="932213" cy="3995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1527875" y="2269779"/>
            <a:ext cx="7588763" cy="642534"/>
            <a:chOff x="981203" y="-100239"/>
            <a:chExt cx="7563961" cy="694674"/>
          </a:xfrm>
        </p:grpSpPr>
        <p:sp>
          <p:nvSpPr>
            <p:cNvPr id="30" name="Прямоугольник с двумя скругленными соседними углами 29"/>
            <p:cNvSpPr/>
            <p:nvPr/>
          </p:nvSpPr>
          <p:spPr>
            <a:xfrm rot="5400000">
              <a:off x="4502382" y="-3569404"/>
              <a:ext cx="521604" cy="7563961"/>
            </a:xfrm>
            <a:prstGeom prst="round2Same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Прямоугольник 30"/>
            <p:cNvSpPr/>
            <p:nvPr/>
          </p:nvSpPr>
          <p:spPr>
            <a:xfrm>
              <a:off x="1032334" y="-100239"/>
              <a:ext cx="7512830" cy="6946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2700" rIns="12700" bIns="12700" numCol="1" spcCol="1270" anchor="ctr" anchorCtr="0">
              <a:noAutofit/>
            </a:bodyPr>
            <a:lstStyle/>
            <a:p>
              <a:pPr marL="342900" lvl="1" indent="-342900" defTabSz="889000">
                <a:lnSpc>
                  <a:spcPct val="90000"/>
                </a:lnSpc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ru-RU" sz="1600" dirty="0">
                  <a:solidFill>
                    <a:schemeClr val="accent6"/>
                  </a:solidFill>
                </a:rPr>
                <a:t>Расположение в УОР медицинского центра оснащенного современным оборудованием </a:t>
              </a:r>
              <a:endParaRPr lang="ru-RU" sz="1600" kern="1200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07744" y="2498730"/>
            <a:ext cx="932214" cy="872648"/>
            <a:chOff x="876" y="968570"/>
            <a:chExt cx="932214" cy="1331732"/>
          </a:xfrm>
        </p:grpSpPr>
        <p:sp>
          <p:nvSpPr>
            <p:cNvPr id="28" name="Нашивка 27"/>
            <p:cNvSpPr/>
            <p:nvPr/>
          </p:nvSpPr>
          <p:spPr>
            <a:xfrm rot="5400000">
              <a:off x="-198883" y="1168329"/>
              <a:ext cx="1331732" cy="932213"/>
            </a:xfrm>
            <a:prstGeom prst="chevron">
              <a:avLst/>
            </a:prstGeom>
            <a:solidFill>
              <a:srgbClr val="92D050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Нашивка 8"/>
            <p:cNvSpPr/>
            <p:nvPr/>
          </p:nvSpPr>
          <p:spPr>
            <a:xfrm>
              <a:off x="877" y="1634436"/>
              <a:ext cx="932213" cy="3995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145" tIns="17145" rIns="17145" bIns="17145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1541251" y="3709303"/>
            <a:ext cx="7563961" cy="658441"/>
            <a:chOff x="905939" y="1265627"/>
            <a:chExt cx="7563961" cy="277733"/>
          </a:xfrm>
        </p:grpSpPr>
        <p:sp>
          <p:nvSpPr>
            <p:cNvPr id="26" name="Прямоугольник с двумя скругленными соседними углами 25"/>
            <p:cNvSpPr/>
            <p:nvPr/>
          </p:nvSpPr>
          <p:spPr>
            <a:xfrm rot="5400000">
              <a:off x="4549054" y="-2377487"/>
              <a:ext cx="277732" cy="7563961"/>
            </a:xfrm>
            <a:prstGeom prst="round2Same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Прямоугольник 26"/>
            <p:cNvSpPr/>
            <p:nvPr/>
          </p:nvSpPr>
          <p:spPr>
            <a:xfrm>
              <a:off x="913934" y="1265627"/>
              <a:ext cx="7521705" cy="2777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2700" rIns="12700" bIns="12700" numCol="1" spcCol="1270" anchor="ctr" anchorCtr="0">
              <a:noAutofit/>
            </a:bodyPr>
            <a:lstStyle/>
            <a:p>
              <a:pPr marL="342900" lvl="1" indent="-342900" defTabSz="889000">
                <a:lnSpc>
                  <a:spcPct val="90000"/>
                </a:lnSpc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ru-RU" sz="1600" dirty="0">
                  <a:solidFill>
                    <a:schemeClr val="accent6"/>
                  </a:solidFill>
                </a:rPr>
                <a:t>Заключение договоров о стратегическом партнерстве и сотрудничестве в области совместной реализации ФЭП с ВУЗами, медицинским центром и ВНИИ «Градиент»</a:t>
              </a:r>
              <a:endParaRPr lang="ru-RU" sz="1600" kern="1200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94105" y="3836992"/>
            <a:ext cx="938828" cy="973621"/>
            <a:chOff x="21740" y="1410850"/>
            <a:chExt cx="938828" cy="1331732"/>
          </a:xfrm>
        </p:grpSpPr>
        <p:sp>
          <p:nvSpPr>
            <p:cNvPr id="24" name="Нашивка 23"/>
            <p:cNvSpPr/>
            <p:nvPr/>
          </p:nvSpPr>
          <p:spPr>
            <a:xfrm rot="5400000">
              <a:off x="-171404" y="1610609"/>
              <a:ext cx="1331732" cy="932213"/>
            </a:xfrm>
            <a:prstGeom prst="chevron">
              <a:avLst/>
            </a:prstGeom>
            <a:solidFill>
              <a:srgbClr val="92D050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Нашивка 12"/>
            <p:cNvSpPr/>
            <p:nvPr/>
          </p:nvSpPr>
          <p:spPr>
            <a:xfrm>
              <a:off x="21740" y="2076715"/>
              <a:ext cx="932213" cy="3995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>
                  <a:solidFill>
                    <a:schemeClr val="tx1"/>
                  </a:solidFill>
                </a:rPr>
                <a:t>4</a:t>
              </a:r>
              <a:endParaRPr lang="ru-RU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1565080" y="4524362"/>
            <a:ext cx="7563961" cy="545854"/>
            <a:chOff x="927069" y="2340875"/>
            <a:chExt cx="7563961" cy="865627"/>
          </a:xfrm>
        </p:grpSpPr>
        <p:sp>
          <p:nvSpPr>
            <p:cNvPr id="22" name="Прямоугольник с двумя скругленными соседними углами 21"/>
            <p:cNvSpPr/>
            <p:nvPr/>
          </p:nvSpPr>
          <p:spPr>
            <a:xfrm rot="5400000">
              <a:off x="4276237" y="-1008292"/>
              <a:ext cx="865626" cy="7563961"/>
            </a:xfrm>
            <a:prstGeom prst="round2Same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Прямоугольник 22"/>
            <p:cNvSpPr/>
            <p:nvPr/>
          </p:nvSpPr>
          <p:spPr>
            <a:xfrm>
              <a:off x="927070" y="2340875"/>
              <a:ext cx="7521705" cy="8583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2700" rIns="12700" bIns="12700" numCol="1" spcCol="1270" anchor="ctr" anchorCtr="0">
              <a:noAutofit/>
            </a:bodyPr>
            <a:lstStyle/>
            <a:p>
              <a:pPr marL="342900" lvl="1" indent="-3429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ru-RU" sz="1600" kern="1200" dirty="0">
                  <a:solidFill>
                    <a:schemeClr val="accent6"/>
                  </a:solidFill>
                </a:rPr>
                <a:t>Привлечение к работе в ФЭП руководителей и тренеров спортивных школ, федераций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1565080" y="5795309"/>
            <a:ext cx="7572688" cy="631368"/>
            <a:chOff x="927069" y="3516579"/>
            <a:chExt cx="7572688" cy="781113"/>
          </a:xfrm>
        </p:grpSpPr>
        <p:sp>
          <p:nvSpPr>
            <p:cNvPr id="18" name="Прямоугольник с двумя скругленными соседними углами 17"/>
            <p:cNvSpPr/>
            <p:nvPr/>
          </p:nvSpPr>
          <p:spPr>
            <a:xfrm rot="5400000">
              <a:off x="4320835" y="122818"/>
              <a:ext cx="776430" cy="7563961"/>
            </a:xfrm>
            <a:prstGeom prst="round2Same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Прямоугольник 18"/>
            <p:cNvSpPr/>
            <p:nvPr/>
          </p:nvSpPr>
          <p:spPr>
            <a:xfrm>
              <a:off x="978052" y="3516579"/>
              <a:ext cx="7521705" cy="7811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2700" rIns="12700" bIns="12700" numCol="1" spcCol="1270" anchor="ctr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600" dirty="0">
                  <a:solidFill>
                    <a:schemeClr val="accent6"/>
                  </a:solidFill>
                </a:rPr>
                <a:t>Участие в работе ФЭП министерства по физической культуре и спорту РО (контроль и решение вопросов, выходящих за рамки компетенции УОР)</a:t>
              </a:r>
              <a:endParaRPr lang="ru-RU" sz="1600" kern="1200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37" name="Нашивка 36"/>
          <p:cNvSpPr/>
          <p:nvPr/>
        </p:nvSpPr>
        <p:spPr>
          <a:xfrm rot="5400000">
            <a:off x="466987" y="4554377"/>
            <a:ext cx="992240" cy="932213"/>
          </a:xfrm>
          <a:prstGeom prst="chevron">
            <a:avLst/>
          </a:prstGeom>
          <a:solidFill>
            <a:srgbClr val="92D050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8" name="Нашивка 12"/>
          <p:cNvSpPr/>
          <p:nvPr/>
        </p:nvSpPr>
        <p:spPr>
          <a:xfrm>
            <a:off x="511481" y="4969582"/>
            <a:ext cx="932213" cy="38905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kern="12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9" name="Нашивка 38"/>
          <p:cNvSpPr/>
          <p:nvPr/>
        </p:nvSpPr>
        <p:spPr>
          <a:xfrm rot="5400000">
            <a:off x="465967" y="5831337"/>
            <a:ext cx="1004258" cy="932213"/>
          </a:xfrm>
          <a:prstGeom prst="chevron">
            <a:avLst/>
          </a:prstGeom>
          <a:solidFill>
            <a:srgbClr val="92D050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0" name="Нашивка 12"/>
          <p:cNvSpPr/>
          <p:nvPr/>
        </p:nvSpPr>
        <p:spPr>
          <a:xfrm>
            <a:off x="481423" y="6228371"/>
            <a:ext cx="932213" cy="38905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41" name="Нашивка 12"/>
          <p:cNvSpPr/>
          <p:nvPr/>
        </p:nvSpPr>
        <p:spPr>
          <a:xfrm>
            <a:off x="494106" y="2597193"/>
            <a:ext cx="932213" cy="63024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2" name="Нашивка 41"/>
          <p:cNvSpPr/>
          <p:nvPr/>
        </p:nvSpPr>
        <p:spPr>
          <a:xfrm rot="5400000">
            <a:off x="528170" y="5209868"/>
            <a:ext cx="891362" cy="932213"/>
          </a:xfrm>
          <a:prstGeom prst="chevron">
            <a:avLst/>
          </a:prstGeom>
          <a:solidFill>
            <a:srgbClr val="92D050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3" name="Нашивка 12"/>
          <p:cNvSpPr/>
          <p:nvPr/>
        </p:nvSpPr>
        <p:spPr>
          <a:xfrm>
            <a:off x="497000" y="5635699"/>
            <a:ext cx="932213" cy="38905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>
                <a:solidFill>
                  <a:schemeClr val="tx1"/>
                </a:solidFill>
              </a:rPr>
              <a:t>6</a:t>
            </a:r>
          </a:p>
        </p:txBody>
      </p:sp>
      <p:grpSp>
        <p:nvGrpSpPr>
          <p:cNvPr id="48" name="Группа 47"/>
          <p:cNvGrpSpPr/>
          <p:nvPr/>
        </p:nvGrpSpPr>
        <p:grpSpPr>
          <a:xfrm>
            <a:off x="1584370" y="5230294"/>
            <a:ext cx="7542833" cy="457644"/>
            <a:chOff x="927069" y="2340877"/>
            <a:chExt cx="7563961" cy="865627"/>
          </a:xfrm>
        </p:grpSpPr>
        <p:sp>
          <p:nvSpPr>
            <p:cNvPr id="49" name="Прямоугольник с двумя скругленными соседними углами 48"/>
            <p:cNvSpPr/>
            <p:nvPr/>
          </p:nvSpPr>
          <p:spPr>
            <a:xfrm rot="5400000">
              <a:off x="4276236" y="-1008290"/>
              <a:ext cx="865627" cy="7563961"/>
            </a:xfrm>
            <a:prstGeom prst="round2Same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0" name="Прямоугольник 49"/>
            <p:cNvSpPr/>
            <p:nvPr/>
          </p:nvSpPr>
          <p:spPr>
            <a:xfrm>
              <a:off x="939779" y="2470704"/>
              <a:ext cx="7521705" cy="6369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2700" rIns="12700" bIns="12700" numCol="1" spcCol="1270" anchor="ctr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600" kern="1200" dirty="0">
                  <a:solidFill>
                    <a:schemeClr val="accent6"/>
                  </a:solidFill>
                </a:rPr>
                <a:t>Практическая работа студентов УОР в реализации ФЭП</a:t>
              </a: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504662" y="3076740"/>
            <a:ext cx="932214" cy="1062728"/>
            <a:chOff x="0" y="-94443"/>
            <a:chExt cx="932214" cy="1331732"/>
          </a:xfrm>
        </p:grpSpPr>
        <p:sp>
          <p:nvSpPr>
            <p:cNvPr id="45" name="Нашивка 44"/>
            <p:cNvSpPr/>
            <p:nvPr/>
          </p:nvSpPr>
          <p:spPr>
            <a:xfrm rot="5400000">
              <a:off x="-199759" y="105316"/>
              <a:ext cx="1331732" cy="932213"/>
            </a:xfrm>
            <a:prstGeom prst="chevron">
              <a:avLst/>
            </a:prstGeom>
            <a:solidFill>
              <a:srgbClr val="92D050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Нашивка 4"/>
            <p:cNvSpPr/>
            <p:nvPr/>
          </p:nvSpPr>
          <p:spPr>
            <a:xfrm>
              <a:off x="1" y="538228"/>
              <a:ext cx="932213" cy="3200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>
                  <a:solidFill>
                    <a:schemeClr val="tx1"/>
                  </a:solidFill>
                </a:rPr>
                <a:t>3</a:t>
              </a:r>
              <a:endParaRPr lang="ru-RU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1514069" y="2511006"/>
            <a:ext cx="7621511" cy="1586249"/>
            <a:chOff x="955565" y="355886"/>
            <a:chExt cx="7575217" cy="827188"/>
          </a:xfrm>
        </p:grpSpPr>
        <p:sp>
          <p:nvSpPr>
            <p:cNvPr id="51" name="Прямоугольник с двумя скругленными соседними углами 50"/>
            <p:cNvSpPr/>
            <p:nvPr/>
          </p:nvSpPr>
          <p:spPr>
            <a:xfrm rot="5400000">
              <a:off x="4583900" y="-3022377"/>
              <a:ext cx="307292" cy="7563961"/>
            </a:xfrm>
            <a:prstGeom prst="round2Same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2" name="Прямоугольник 51"/>
            <p:cNvSpPr/>
            <p:nvPr/>
          </p:nvSpPr>
          <p:spPr>
            <a:xfrm>
              <a:off x="1009077" y="355886"/>
              <a:ext cx="7521705" cy="8271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2700" rIns="12700" bIns="12700" numCol="1" spcCol="1270" anchor="ctr" anchorCtr="0">
              <a:noAutofit/>
            </a:bodyPr>
            <a:lstStyle/>
            <a:p>
              <a:pPr marL="342900" lvl="1" indent="-3429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ru-RU" sz="1600" kern="1200" dirty="0">
                  <a:solidFill>
                    <a:schemeClr val="accent6"/>
                  </a:solidFill>
                </a:rPr>
                <a:t>Использование математического анализа для обработки результатов исследования</a:t>
              </a: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1498028" y="1780952"/>
            <a:ext cx="7580002" cy="426230"/>
            <a:chOff x="932213" y="234470"/>
            <a:chExt cx="7580002" cy="544699"/>
          </a:xfrm>
        </p:grpSpPr>
        <p:sp>
          <p:nvSpPr>
            <p:cNvPr id="54" name="Прямоугольник с двумя скругленными соседними углами 53"/>
            <p:cNvSpPr/>
            <p:nvPr/>
          </p:nvSpPr>
          <p:spPr>
            <a:xfrm rot="5400000">
              <a:off x="4457886" y="-3275161"/>
              <a:ext cx="544698" cy="7563961"/>
            </a:xfrm>
            <a:prstGeom prst="round2Same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5" name="Прямоугольник 54"/>
            <p:cNvSpPr/>
            <p:nvPr/>
          </p:nvSpPr>
          <p:spPr>
            <a:xfrm>
              <a:off x="932213" y="234470"/>
              <a:ext cx="7521705" cy="4868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2700" rIns="12700" bIns="12700" numCol="1" spcCol="1270" anchor="ctr" anchorCtr="0">
              <a:noAutofit/>
            </a:bodyPr>
            <a:lstStyle/>
            <a:p>
              <a:pPr marL="342900" lvl="1" indent="-3429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ru-RU" sz="1600" kern="1200" dirty="0">
                  <a:solidFill>
                    <a:schemeClr val="accent6"/>
                  </a:solidFill>
                </a:rPr>
                <a:t>Использование только доступных методик</a:t>
              </a:r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383492"/>
            <a:ext cx="2133600" cy="476250"/>
          </a:xfrm>
        </p:spPr>
        <p:txBody>
          <a:bodyPr/>
          <a:lstStyle/>
          <a:p>
            <a:fld id="{6EEE365D-24DA-4710-9F16-993B049ACC06}" type="slidenum">
              <a:rPr lang="ru-RU" altLang="ru-RU" b="1" smtClean="0"/>
              <a:pPr/>
              <a:t>18</a:t>
            </a:fld>
            <a:endParaRPr lang="ru-RU" altLang="ru-RU" b="1" dirty="0"/>
          </a:p>
        </p:txBody>
      </p:sp>
    </p:spTree>
    <p:extLst>
      <p:ext uri="{BB962C8B-B14F-4D97-AF65-F5344CB8AC3E}">
        <p14:creationId xmlns:p14="http://schemas.microsoft.com/office/powerpoint/2010/main" val="2689040587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 txBox="1">
            <a:spLocks noGrp="1"/>
          </p:cNvSpPr>
          <p:nvPr>
            <p:ph type="title"/>
          </p:nvPr>
        </p:nvSpPr>
        <p:spPr bwMode="auto">
          <a:xfrm>
            <a:off x="2297480" y="404664"/>
            <a:ext cx="4536504" cy="648072"/>
          </a:xfrm>
          <a:prstGeom prst="roundRect">
            <a:avLst/>
          </a:prstGeom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ru-RU" sz="2000" b="1" kern="1200" dirty="0">
                <a:solidFill>
                  <a:schemeClr val="accent6"/>
                </a:solidFill>
                <a:latin typeface="Georgia" panose="02040502050405020303" pitchFamily="18" charset="0"/>
              </a:rPr>
              <a:t>СТРУКТУРА   ФЭП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1009" y="6327182"/>
            <a:ext cx="2133600" cy="476250"/>
          </a:xfrm>
        </p:spPr>
        <p:txBody>
          <a:bodyPr/>
          <a:lstStyle/>
          <a:p>
            <a:fld id="{6EEE365D-24DA-4710-9F16-993B049ACC06}" type="slidenum">
              <a:rPr lang="ru-RU" altLang="ru-RU" b="1" smtClean="0"/>
              <a:pPr/>
              <a:t>19</a:t>
            </a:fld>
            <a:endParaRPr lang="ru-RU" altLang="ru-RU" b="1" dirty="0"/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5508104" y="3068960"/>
            <a:ext cx="504056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2" t="22966" r="12423" b="14001"/>
          <a:stretch/>
        </p:blipFill>
        <p:spPr bwMode="auto">
          <a:xfrm>
            <a:off x="-15522" y="1340768"/>
            <a:ext cx="9246535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пользователь\Desktop\Туркина\ФЭП\Презентация ФЭП\министерство спорта, туризма и молодежной политики российской федераци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6099" y="241113"/>
            <a:ext cx="1360737" cy="162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813450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esktop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067135"/>
            <a:ext cx="1720568" cy="172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E365D-24DA-4710-9F16-993B049ACC06}" type="slidenum">
              <a:rPr lang="ru-RU" altLang="ru-RU" smtClean="0"/>
              <a:pPr/>
              <a:t>2</a:t>
            </a:fld>
            <a:endParaRPr lang="ru-RU" altLang="ru-RU" dirty="0"/>
          </a:p>
        </p:txBody>
      </p:sp>
      <p:pic>
        <p:nvPicPr>
          <p:cNvPr id="6" name="Picture 3" descr="C:\Users\пользователь\Desktop\Туркина\ФЭП\Презентация ФЭП\министерство спорта, туризма и молодежной политики российской федераци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924" y="34092"/>
            <a:ext cx="1285957" cy="153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f11dc64045d2fa2ecd78c9c56772d5e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50424"/>
            <a:ext cx="1691680" cy="193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5" t="18847" r="65577" b="21707"/>
          <a:stretch/>
        </p:blipFill>
        <p:spPr bwMode="auto">
          <a:xfrm>
            <a:off x="2286817" y="508147"/>
            <a:ext cx="4752529" cy="634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75656" y="34092"/>
            <a:ext cx="6195252" cy="53485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2000" b="1" dirty="0">
                <a:solidFill>
                  <a:schemeClr val="accent6"/>
                </a:solidFill>
                <a:latin typeface="Georgia" panose="02040502050405020303" pitchFamily="18" charset="0"/>
              </a:rPr>
              <a:t>СИСТЕМА   ОТБОРА И ОРИЕНТАЦИИ ФЭП</a:t>
            </a:r>
          </a:p>
        </p:txBody>
      </p:sp>
    </p:spTree>
    <p:extLst>
      <p:ext uri="{BB962C8B-B14F-4D97-AF65-F5344CB8AC3E}">
        <p14:creationId xmlns:p14="http://schemas.microsoft.com/office/powerpoint/2010/main" val="2288114208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пользователь\Desktop\ФЭП\Мобильная группа ФЭП\Фото работы мобильной группы\IMG_43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006" y="3886943"/>
            <a:ext cx="2195736" cy="293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E365D-24DA-4710-9F16-993B049ACC06}" type="slidenum">
              <a:rPr lang="ru-RU" altLang="ru-RU" smtClean="0"/>
              <a:pPr/>
              <a:t>20</a:t>
            </a:fld>
            <a:endParaRPr lang="ru-RU" altLang="ru-RU" dirty="0"/>
          </a:p>
        </p:txBody>
      </p:sp>
      <p:pic>
        <p:nvPicPr>
          <p:cNvPr id="2051" name="Picture 3" descr="C:\Users\пользователь\Desktop\ФЭП\Мобильная группа ФЭП\Фото работы мобильной группы\IMG_438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74" y="4178869"/>
            <a:ext cx="2000976" cy="267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 txBox="1">
            <a:spLocks noGrp="1"/>
          </p:cNvSpPr>
          <p:nvPr>
            <p:ph type="title"/>
          </p:nvPr>
        </p:nvSpPr>
        <p:spPr bwMode="auto">
          <a:xfrm>
            <a:off x="1835696" y="116632"/>
            <a:ext cx="5256584" cy="1027354"/>
          </a:xfrm>
          <a:prstGeom prst="roundRect">
            <a:avLst/>
          </a:prstGeom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ru-RU" sz="2000" b="1" kern="1200" dirty="0">
                <a:solidFill>
                  <a:schemeClr val="accent6"/>
                </a:solidFill>
                <a:latin typeface="Georgia" panose="02040502050405020303" pitchFamily="18" charset="0"/>
              </a:rPr>
              <a:t>ПЕРВЫЙ ВЫЕЗД «МОБИЛЬНОЙ» ГРУППЫ ФЭП</a:t>
            </a:r>
            <a:r>
              <a:rPr lang="en-US" sz="2000" b="1" kern="1200" dirty="0">
                <a:solidFill>
                  <a:schemeClr val="accent6"/>
                </a:solidFill>
                <a:latin typeface="Georgia" panose="02040502050405020303" pitchFamily="18" charset="0"/>
              </a:rPr>
              <a:t> </a:t>
            </a:r>
            <a:r>
              <a:rPr lang="ru-RU" sz="2000" b="1" kern="1200" dirty="0">
                <a:solidFill>
                  <a:schemeClr val="accent6"/>
                </a:solidFill>
                <a:latin typeface="Georgia" panose="02040502050405020303" pitchFamily="18" charset="0"/>
              </a:rPr>
              <a:t>В БЕЛОКАЛИТВЕНСКИЙ РАЙОН</a:t>
            </a:r>
          </a:p>
        </p:txBody>
      </p:sp>
      <p:pic>
        <p:nvPicPr>
          <p:cNvPr id="10" name="Picture 3" descr="C:\Users\пользователь\Desktop\Туркина\ФЭП\Презентация ФЭП\министерство спорта, туризма и молодежной политики российской федерации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977" y="116632"/>
            <a:ext cx="1360737" cy="162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25176073"/>
              </p:ext>
            </p:extLst>
          </p:nvPr>
        </p:nvGraphicFramePr>
        <p:xfrm>
          <a:off x="1115616" y="1249279"/>
          <a:ext cx="6048672" cy="5492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2053" name="Picture 5" descr="C:\Users\пользователь\Desktop\ФЭП\Мобильная группа ФЭП\Фото работы мобильной группы\IMG_4388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06" y="1662591"/>
            <a:ext cx="2020717" cy="270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пользователь\Desktop\ФЭП\Мобильная группа ФЭП\Фото работы мобильной группы\IMG_4384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006" y="1557148"/>
            <a:ext cx="2195736" cy="2811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899127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0256941"/>
              </p:ext>
            </p:extLst>
          </p:nvPr>
        </p:nvGraphicFramePr>
        <p:xfrm>
          <a:off x="107504" y="800875"/>
          <a:ext cx="9015389" cy="6052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E365D-24DA-4710-9F16-993B049ACC06}" type="slidenum">
              <a:rPr lang="ru-RU" altLang="ru-RU" smtClean="0"/>
              <a:pPr/>
              <a:t>21</a:t>
            </a:fld>
            <a:endParaRPr lang="ru-RU" altLang="ru-RU" dirty="0"/>
          </a:p>
        </p:txBody>
      </p:sp>
      <p:sp>
        <p:nvSpPr>
          <p:cNvPr id="6" name="Заголовок 4"/>
          <p:cNvSpPr txBox="1">
            <a:spLocks/>
          </p:cNvSpPr>
          <p:nvPr/>
        </p:nvSpPr>
        <p:spPr bwMode="auto">
          <a:xfrm>
            <a:off x="2326492" y="152804"/>
            <a:ext cx="4536504" cy="648072"/>
          </a:xfrm>
          <a:prstGeom prst="roundRect">
            <a:avLst/>
          </a:prstGeom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ru-RU" sz="2000" b="1" kern="1200" dirty="0">
                <a:solidFill>
                  <a:schemeClr val="accent6"/>
                </a:solidFill>
                <a:latin typeface="Georgia" panose="02040502050405020303" pitchFamily="18" charset="0"/>
              </a:rPr>
              <a:t> ПЛАН   РАБОТЫ   ФЭП</a:t>
            </a:r>
          </a:p>
        </p:txBody>
      </p:sp>
      <p:pic>
        <p:nvPicPr>
          <p:cNvPr id="7" name="Picture 3" descr="C:\Users\пользователь\Desktop\Туркина\ФЭП\Презентация ФЭП\министерство спорта, туризма и молодежной политики российской федерации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156" y="84"/>
            <a:ext cx="1360737" cy="162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621939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 txBox="1">
            <a:spLocks/>
          </p:cNvSpPr>
          <p:nvPr/>
        </p:nvSpPr>
        <p:spPr bwMode="auto">
          <a:xfrm>
            <a:off x="2326492" y="620688"/>
            <a:ext cx="4536504" cy="648072"/>
          </a:xfrm>
          <a:prstGeom prst="roundRect">
            <a:avLst/>
          </a:prstGeom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ru-RU" sz="2000" b="1" kern="1200" dirty="0">
                <a:solidFill>
                  <a:schemeClr val="accent6"/>
                </a:solidFill>
                <a:latin typeface="Georgia" panose="02040502050405020303" pitchFamily="18" charset="0"/>
              </a:rPr>
              <a:t> ПЛАН   РАБОТЫ   ФЭП НА МЕСЯЦ</a:t>
            </a:r>
          </a:p>
        </p:txBody>
      </p:sp>
      <p:pic>
        <p:nvPicPr>
          <p:cNvPr id="11" name="Picture 3" descr="C:\Users\пользователь\Desktop\Туркина\ФЭП\Презентация ФЭП\министерство спорта, туризма и молодежной политики российской федераци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21409"/>
            <a:ext cx="1360737" cy="162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07696" y="6237312"/>
            <a:ext cx="2133600" cy="476250"/>
          </a:xfrm>
        </p:spPr>
        <p:txBody>
          <a:bodyPr/>
          <a:lstStyle/>
          <a:p>
            <a:fld id="{6EEE365D-24DA-4710-9F16-993B049ACC06}" type="slidenum">
              <a:rPr lang="ru-RU" altLang="ru-RU" b="1" smtClean="0"/>
              <a:pPr/>
              <a:t>22</a:t>
            </a:fld>
            <a:endParaRPr lang="ru-RU" altLang="ru-RU" b="1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3"/>
          <a:srcRect l="1113" t="29617" r="28471" b="15446"/>
          <a:stretch/>
        </p:blipFill>
        <p:spPr bwMode="auto">
          <a:xfrm>
            <a:off x="0" y="1484784"/>
            <a:ext cx="9144000" cy="44644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36549775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 txBox="1">
            <a:spLocks/>
          </p:cNvSpPr>
          <p:nvPr/>
        </p:nvSpPr>
        <p:spPr bwMode="auto">
          <a:xfrm>
            <a:off x="1907704" y="548680"/>
            <a:ext cx="5482952" cy="769092"/>
          </a:xfrm>
          <a:prstGeom prst="roundRect">
            <a:avLst/>
          </a:prstGeom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ru-RU" sz="2000" b="1" dirty="0">
                <a:solidFill>
                  <a:schemeClr val="accent6"/>
                </a:solidFill>
                <a:latin typeface="Georgia" panose="02040502050405020303" pitchFamily="18" charset="0"/>
              </a:rPr>
              <a:t>КРИТЕРИИ 	ЭФФЕКТИВНОСТИ РЕЗУЛЬТАТОВ   ФЭП</a:t>
            </a:r>
          </a:p>
        </p:txBody>
      </p:sp>
      <p:graphicFrame>
        <p:nvGraphicFramePr>
          <p:cNvPr id="6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2004223"/>
              </p:ext>
            </p:extLst>
          </p:nvPr>
        </p:nvGraphicFramePr>
        <p:xfrm>
          <a:off x="251520" y="1628800"/>
          <a:ext cx="8424936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3" descr="C:\Users\пользователь\Desktop\Туркина\ФЭП\Презентация ФЭП\министерство спорта, туризма и молодежной политики российской федерации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739" y="229681"/>
            <a:ext cx="1360737" cy="162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пользователь\Desktop\Туркина\ФЭП\Презентация ФЭП\img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63" y="4901024"/>
            <a:ext cx="1763688" cy="195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/>
          <a:p>
            <a:fld id="{6EEE365D-24DA-4710-9F16-993B049ACC06}" type="slidenum">
              <a:rPr lang="ru-RU" altLang="ru-RU" b="1" smtClean="0"/>
              <a:pPr/>
              <a:t>23</a:t>
            </a:fld>
            <a:endParaRPr lang="ru-RU" altLang="ru-RU" b="1" dirty="0"/>
          </a:p>
        </p:txBody>
      </p:sp>
    </p:spTree>
    <p:extLst>
      <p:ext uri="{BB962C8B-B14F-4D97-AF65-F5344CB8AC3E}">
        <p14:creationId xmlns:p14="http://schemas.microsoft.com/office/powerpoint/2010/main" val="1032292374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пользователь\Desktop\Туркина\ФЭП\Презентация ФЭП\министерство спорта, туризма и молодежной политики российской федераци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787" y="188640"/>
            <a:ext cx="1360737" cy="162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4"/>
          <p:cNvSpPr txBox="1">
            <a:spLocks noGrp="1"/>
          </p:cNvSpPr>
          <p:nvPr>
            <p:ph type="title"/>
          </p:nvPr>
        </p:nvSpPr>
        <p:spPr bwMode="auto">
          <a:xfrm>
            <a:off x="1897360" y="568299"/>
            <a:ext cx="5482952" cy="864096"/>
          </a:xfrm>
          <a:prstGeom prst="roundRect">
            <a:avLst/>
          </a:prstGeom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ru-RU" sz="2000" b="1" kern="1200" dirty="0">
                <a:solidFill>
                  <a:schemeClr val="accent6"/>
                </a:solidFill>
                <a:latin typeface="Georgia" panose="02040502050405020303" pitchFamily="18" charset="0"/>
              </a:rPr>
              <a:t>ПРЕДПОЛАГАЕМЫЕ  РЕЗУЛЬТАТЫ РАБОТЫ   ФЭП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685176"/>
              </p:ext>
            </p:extLst>
          </p:nvPr>
        </p:nvGraphicFramePr>
        <p:xfrm>
          <a:off x="611560" y="1628799"/>
          <a:ext cx="7920880" cy="5197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48264" y="6309320"/>
            <a:ext cx="2133600" cy="476250"/>
          </a:xfrm>
        </p:spPr>
        <p:txBody>
          <a:bodyPr/>
          <a:lstStyle/>
          <a:p>
            <a:fld id="{6EEE365D-24DA-4710-9F16-993B049ACC06}" type="slidenum">
              <a:rPr lang="ru-RU" altLang="ru-RU" b="1" smtClean="0"/>
              <a:pPr/>
              <a:t>24</a:t>
            </a:fld>
            <a:endParaRPr lang="ru-RU" altLang="ru-RU" b="1" dirty="0"/>
          </a:p>
        </p:txBody>
      </p:sp>
    </p:spTree>
    <p:extLst>
      <p:ext uri="{BB962C8B-B14F-4D97-AF65-F5344CB8AC3E}">
        <p14:creationId xmlns:p14="http://schemas.microsoft.com/office/powerpoint/2010/main" val="1032898940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пользователь\Desktop\Туркина\ФЭП\Презентация ФЭП\министерство спорта, туризма и молодежной политики российской федераци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952" y="0"/>
            <a:ext cx="1360737" cy="162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4"/>
          <p:cNvSpPr txBox="1">
            <a:spLocks noGrp="1"/>
          </p:cNvSpPr>
          <p:nvPr>
            <p:ph type="title"/>
          </p:nvPr>
        </p:nvSpPr>
        <p:spPr bwMode="auto">
          <a:xfrm>
            <a:off x="1835696" y="451667"/>
            <a:ext cx="5328592" cy="720080"/>
          </a:xfrm>
          <a:prstGeom prst="roundRect">
            <a:avLst/>
          </a:prstGeom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ru-RU" sz="2000" b="1" kern="1200" dirty="0">
                <a:solidFill>
                  <a:schemeClr val="accent6"/>
                </a:solidFill>
                <a:latin typeface="Georgia" panose="02040502050405020303" pitchFamily="18" charset="0"/>
              </a:rPr>
              <a:t>СОСТАВ  РАБОЧЕЙ  ГРУППЫ  ФЭП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86669" y="6237312"/>
            <a:ext cx="2133600" cy="476250"/>
          </a:xfrm>
        </p:spPr>
        <p:txBody>
          <a:bodyPr/>
          <a:lstStyle/>
          <a:p>
            <a:fld id="{6EEE365D-24DA-4710-9F16-993B049ACC06}" type="slidenum">
              <a:rPr lang="ru-RU" altLang="ru-RU" b="1" smtClean="0"/>
              <a:pPr/>
              <a:t>25</a:t>
            </a:fld>
            <a:endParaRPr lang="ru-RU" altLang="ru-RU" b="1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085648"/>
              </p:ext>
            </p:extLst>
          </p:nvPr>
        </p:nvGraphicFramePr>
        <p:xfrm>
          <a:off x="179512" y="1628800"/>
          <a:ext cx="8568951" cy="5071526"/>
        </p:xfrm>
        <a:graphic>
          <a:graphicData uri="http://schemas.openxmlformats.org/drawingml/2006/table">
            <a:tbl>
              <a:tblPr firstRow="1" firstCol="1" bandRow="1"/>
              <a:tblGrid>
                <a:gridCol w="3141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542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75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774" marR="577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Шляпников А.В.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774" marR="577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кандидат педагогических наук, профессор, директор ГБПОУ РО «РОУОР», научный руководитель  проекта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774" marR="577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1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774" marR="577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Быков Н.Н.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774" marR="577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кандидат педагогических наук, профессор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774" marR="577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9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774" marR="577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Карпов Е.А.  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774" marR="577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кандидат технических наук, начальник центра инновационных разработок ВНИИ «Градиент»;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774" marR="577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5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774" marR="577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Абрамова  Т.Ф. 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774" marR="577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доктор биологических наук, зав. лабораторией спортивной антропологии Всероссийского Научно-исследовательского института спорта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774" marR="577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75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774" marR="577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Ивановская Т.В.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774" marR="577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кандидат педагогических наук, врач-методист отделения функциональной диагностики ГБУ РО «ЛРЦ № 1»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774" marR="577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54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6.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774" marR="577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Жуковская И.М.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774" marR="577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врач – методист отделения функциональной диагностики ГБУ РО «ЛРЦ № 1»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774" marR="577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4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7.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774" marR="577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Рашидова Е.В.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774" marR="577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кандидат физико-математических наук, профессор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774" marR="577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54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8.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774" marR="577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Гадарова С.А.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774" marR="577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начальник отдела подготовки спортивного резерва Минспорта РО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774" marR="577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54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9.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774" marR="577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Самофалова  М.А.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774" marR="577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заместитель директора по спортивной работе ГБПОУ РО «РОУОР»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774" marR="577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75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10.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774" marR="577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Хурдаев В.Х.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774" marR="577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спортивный врач первой квалификационной категории, зав. отделением спортивной медицины  и реабилитации спортсменов ГБПОУ РО «РОУОР»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774" marR="577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36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11.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774" marR="577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Ротанов В.А.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774" marR="577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тренер-врач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774" marR="577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16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12.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774" marR="577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Орехов А.И.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774" marR="577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заслуженный тренер России по гребле на байдарках и каноэ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774" marR="577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16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13.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774" marR="577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Бабков Р.А.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774" marR="577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директор ГБУ РО «СШОР №5», исполнительный директор РОО  ФГСРО» 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774" marR="577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975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14.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774" marR="577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Лазян В.А.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774" marR="577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заслуженный тренер России  по академической гребле; старший тренер отделения гребного спорта ГБПОУ РО «РОУОР»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774" marR="577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81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15.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774" marR="577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Горшкова С.В.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774" marR="577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старший инструктор-методист  ГБПОУ РО «РОУОР»</a:t>
                      </a:r>
                    </a:p>
                  </a:txBody>
                  <a:tcPr marL="57774" marR="577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16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16.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774" marR="577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Гуляева Т.В.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774" marR="577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мастер спорта по академической гребле,  инструктор-методист  ГБПОУ РО «РОУОР»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774" marR="577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909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17.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774" marR="577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Туркина  И.А.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774" marR="577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зав. структурным подразделением КАЦ РОУОР, секретарь ФЭП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774" marR="577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3403654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690298"/>
            <a:ext cx="8229600" cy="2520280"/>
          </a:xfrm>
        </p:spPr>
        <p:txBody>
          <a:bodyPr/>
          <a:lstStyle/>
          <a:p>
            <a:r>
              <a:rPr lang="ru-RU" sz="8000" i="1" dirty="0"/>
              <a:t>Благодарю за внимание!</a:t>
            </a:r>
          </a:p>
        </p:txBody>
      </p:sp>
      <p:pic>
        <p:nvPicPr>
          <p:cNvPr id="9" name="Picture 2" descr="C:\Users\пользователь\Desktop\Виноградов\фото поле\сцена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6" y="4841776"/>
            <a:ext cx="914399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пользователь\Desktop\Туркина\ФЭП\Презентация ФЭП\министерство спорта, туризма и молодежной политики российской федераци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76" y="22593"/>
            <a:ext cx="1360737" cy="162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пользователь\Desktop\Туркина\Презентация\логотип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823" y="332656"/>
            <a:ext cx="1563259" cy="146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E365D-24DA-4710-9F16-993B049ACC06}" type="slidenum">
              <a:rPr lang="ru-RU" altLang="ru-RU" smtClean="0"/>
              <a:pPr/>
              <a:t>26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796036878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sp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132707"/>
            <a:ext cx="2151862" cy="170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29403" y="6358581"/>
            <a:ext cx="2133600" cy="476250"/>
          </a:xfrm>
        </p:spPr>
        <p:txBody>
          <a:bodyPr/>
          <a:lstStyle/>
          <a:p>
            <a:fld id="{6EEE365D-24DA-4710-9F16-993B049ACC06}" type="slidenum">
              <a:rPr lang="ru-RU" altLang="ru-RU" b="1" smtClean="0"/>
              <a:pPr/>
              <a:t>3</a:t>
            </a:fld>
            <a:endParaRPr lang="ru-RU" altLang="ru-RU" b="1" dirty="0"/>
          </a:p>
        </p:txBody>
      </p:sp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1619672" y="157843"/>
            <a:ext cx="5832648" cy="53485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2000" b="1" dirty="0">
                <a:solidFill>
                  <a:schemeClr val="accent6"/>
                </a:solidFill>
                <a:latin typeface="Georgia" panose="02040502050405020303" pitchFamily="18" charset="0"/>
              </a:rPr>
              <a:t>СИСТЕМА   ОТБОРА И ОРИЕНТАЦИИ</a:t>
            </a:r>
          </a:p>
        </p:txBody>
      </p:sp>
      <p:pic>
        <p:nvPicPr>
          <p:cNvPr id="12" name="Picture 3" descr="C:\Users\пользователь\Desktop\Туркина\ФЭП\Презентация ФЭП\министерство спорта, туризма и молодежной политики российской федераци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330" y="231784"/>
            <a:ext cx="1285957" cy="153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пользователь\Desktop\Туркина\ФЭП\Презентация ФЭП\images (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0" y="5415781"/>
            <a:ext cx="2104907" cy="142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вал 9"/>
          <p:cNvSpPr/>
          <p:nvPr/>
        </p:nvSpPr>
        <p:spPr>
          <a:xfrm>
            <a:off x="2123727" y="908720"/>
            <a:ext cx="4968553" cy="1224137"/>
          </a:xfrm>
          <a:prstGeom prst="ellipse">
            <a:avLst/>
          </a:prstGeom>
          <a:solidFill>
            <a:srgbClr val="DAFBD1"/>
          </a:solidFill>
          <a:ln w="25400" cap="flat" cmpd="sng" algn="ctr">
            <a:solidFill>
              <a:srgbClr val="003192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3192"/>
                </a:solidFill>
                <a:effectLst/>
                <a:uLnTx/>
                <a:uFillTx/>
                <a:latin typeface="Times New Roman"/>
                <a:ea typeface="Calibri"/>
                <a:cs typeface="+mn-cs"/>
              </a:rPr>
              <a:t>I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3192"/>
                </a:solidFill>
                <a:effectLst/>
                <a:uLnTx/>
                <a:uFillTx/>
                <a:latin typeface="Times New Roman"/>
                <a:ea typeface="Calibri"/>
                <a:cs typeface="+mn-cs"/>
              </a:rPr>
              <a:t> этап                                                                     максимальное количество детей при</a:t>
            </a:r>
            <a:r>
              <a:rPr kumimoji="0" lang="ru-RU" sz="1600" b="1" i="0" u="none" strike="noStrike" kern="0" cap="none" spc="0" normalizeH="0" noProof="0" dirty="0">
                <a:ln>
                  <a:noFill/>
                </a:ln>
                <a:solidFill>
                  <a:srgbClr val="003192"/>
                </a:solidFill>
                <a:effectLst/>
                <a:uLnTx/>
                <a:uFillTx/>
                <a:latin typeface="Times New Roman"/>
                <a:ea typeface="Calibri"/>
                <a:cs typeface="+mn-cs"/>
              </a:rPr>
              <a:t>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3192"/>
                </a:solidFill>
                <a:effectLst/>
                <a:uLnTx/>
                <a:uFillTx/>
                <a:latin typeface="Times New Roman"/>
                <a:ea typeface="Calibri"/>
                <a:cs typeface="+mn-cs"/>
              </a:rPr>
              <a:t>минимальных затратах на</a:t>
            </a:r>
            <a:r>
              <a:rPr lang="ru-RU" sz="1600" b="1" kern="0" dirty="0">
                <a:solidFill>
                  <a:srgbClr val="003192"/>
                </a:solidFill>
                <a:latin typeface="Times New Roman"/>
                <a:ea typeface="Calibri"/>
              </a:rPr>
              <a:t> 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3192"/>
                </a:solidFill>
                <a:effectLst/>
                <a:uLnTx/>
                <a:uFillTx/>
                <a:latin typeface="Times New Roman"/>
                <a:ea typeface="Calibri"/>
                <a:cs typeface="+mn-cs"/>
              </a:rPr>
              <a:t>тестирования                                         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/>
              <a:ea typeface="Calibri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555775" y="2348881"/>
            <a:ext cx="4104457" cy="1152128"/>
          </a:xfrm>
          <a:prstGeom prst="ellipse">
            <a:avLst/>
          </a:prstGeom>
          <a:solidFill>
            <a:srgbClr val="CCFF99"/>
          </a:solidFill>
          <a:ln w="25400" cap="flat" cmpd="sng" algn="ctr">
            <a:solidFill>
              <a:srgbClr val="003192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3192"/>
                </a:solidFill>
                <a:effectLst/>
                <a:uLnTx/>
                <a:uFillTx/>
                <a:latin typeface="Times New Roman"/>
                <a:ea typeface="Calibri"/>
                <a:cs typeface="+mn-cs"/>
              </a:rPr>
              <a:t>II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3192"/>
                </a:solidFill>
                <a:effectLst/>
                <a:uLnTx/>
                <a:uFillTx/>
                <a:latin typeface="Times New Roman"/>
                <a:ea typeface="Calibri"/>
                <a:cs typeface="+mn-cs"/>
              </a:rPr>
              <a:t> этап                                                                               25-55 человек                                              кандидаты на Спартакиаду</a:t>
            </a:r>
            <a:r>
              <a:rPr kumimoji="0" lang="ru-RU" sz="1600" b="1" i="0" u="none" strike="noStrike" kern="0" cap="none" spc="0" normalizeH="0" noProof="0" dirty="0">
                <a:ln>
                  <a:noFill/>
                </a:ln>
                <a:solidFill>
                  <a:srgbClr val="003192"/>
                </a:solidFill>
                <a:effectLst/>
                <a:uLnTx/>
                <a:uFillTx/>
                <a:latin typeface="Times New Roman"/>
                <a:ea typeface="Calibri"/>
                <a:cs typeface="+mn-cs"/>
              </a:rPr>
              <a:t>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3192"/>
                </a:solidFill>
                <a:effectLst/>
                <a:uLnTx/>
                <a:uFillTx/>
                <a:latin typeface="Times New Roman"/>
                <a:ea typeface="Calibri"/>
                <a:cs typeface="+mn-cs"/>
              </a:rPr>
              <a:t>учащихся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3192"/>
                </a:solidFill>
                <a:effectLst/>
                <a:uLnTx/>
                <a:uFillTx/>
                <a:latin typeface="Times New Roman"/>
                <a:ea typeface="Calibri"/>
                <a:cs typeface="+mn-cs"/>
              </a:rPr>
              <a:t> 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/>
              <a:ea typeface="Calibri"/>
              <a:cs typeface="+mn-cs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949574" y="3789041"/>
            <a:ext cx="3350617" cy="1127642"/>
          </a:xfrm>
          <a:prstGeom prst="ellipse">
            <a:avLst/>
          </a:prstGeom>
          <a:solidFill>
            <a:srgbClr val="99FF66"/>
          </a:solidFill>
          <a:ln w="25400" cap="flat" cmpd="sng" algn="ctr">
            <a:solidFill>
              <a:srgbClr val="003192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0" cap="none" spc="0" normalizeH="0" baseline="0" noProof="0" dirty="0">
              <a:ln>
                <a:noFill/>
              </a:ln>
              <a:solidFill>
                <a:srgbClr val="003192"/>
              </a:solidFill>
              <a:effectLst/>
              <a:uLnTx/>
              <a:uFillTx/>
              <a:latin typeface="Times New Roman"/>
              <a:ea typeface="Calibri"/>
              <a:cs typeface="+mn-cs"/>
            </a:endParaRPr>
          </a:p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3192"/>
                </a:solidFill>
                <a:effectLst/>
                <a:uLnTx/>
                <a:uFillTx/>
                <a:latin typeface="Times New Roman"/>
                <a:ea typeface="Calibri"/>
                <a:cs typeface="+mn-cs"/>
              </a:rPr>
              <a:t>III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3192"/>
                </a:solidFill>
                <a:effectLst/>
                <a:uLnTx/>
                <a:uFillTx/>
                <a:latin typeface="Times New Roman"/>
                <a:ea typeface="Calibri"/>
                <a:cs typeface="+mn-cs"/>
              </a:rPr>
              <a:t> этап                                                           10-12 человек                                 спортивный резерв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/>
              <a:ea typeface="Calibri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3192"/>
                </a:solidFill>
                <a:effectLst/>
                <a:uLnTx/>
                <a:uFillTx/>
                <a:latin typeface="Times New Roman"/>
                <a:ea typeface="Calibri"/>
                <a:cs typeface="+mn-cs"/>
              </a:rPr>
              <a:t> 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/>
              <a:ea typeface="Calibri"/>
              <a:cs typeface="+mn-cs"/>
            </a:endParaRPr>
          </a:p>
        </p:txBody>
      </p:sp>
      <p:sp>
        <p:nvSpPr>
          <p:cNvPr id="16" name="Выгнутая вверх стрелка 15"/>
          <p:cNvSpPr/>
          <p:nvPr/>
        </p:nvSpPr>
        <p:spPr>
          <a:xfrm rot="15745628">
            <a:off x="727945" y="3924828"/>
            <a:ext cx="2996174" cy="1117556"/>
          </a:xfrm>
          <a:prstGeom prst="curvedDownArrow">
            <a:avLst/>
          </a:prstGeom>
          <a:solidFill>
            <a:srgbClr val="FFFF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Выгнутая вверх стрелка 16"/>
          <p:cNvSpPr/>
          <p:nvPr/>
        </p:nvSpPr>
        <p:spPr>
          <a:xfrm rot="15694316">
            <a:off x="1842145" y="4691331"/>
            <a:ext cx="1633644" cy="780942"/>
          </a:xfrm>
          <a:prstGeom prst="curvedDownArrow">
            <a:avLst/>
          </a:prstGeom>
          <a:solidFill>
            <a:srgbClr val="FFFF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Выгнутая вверх стрелка 14"/>
          <p:cNvSpPr/>
          <p:nvPr/>
        </p:nvSpPr>
        <p:spPr>
          <a:xfrm rot="15413006">
            <a:off x="-393242" y="3093003"/>
            <a:ext cx="4703112" cy="1441275"/>
          </a:xfrm>
          <a:prstGeom prst="curvedDownArrow">
            <a:avLst/>
          </a:prstGeom>
          <a:solidFill>
            <a:srgbClr val="FFFF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Выгнутая влево стрелка 19"/>
          <p:cNvSpPr/>
          <p:nvPr/>
        </p:nvSpPr>
        <p:spPr>
          <a:xfrm rot="10953255">
            <a:off x="6591376" y="2977064"/>
            <a:ext cx="616151" cy="1567967"/>
          </a:xfrm>
          <a:prstGeom prst="curvedRightArrow">
            <a:avLst/>
          </a:prstGeom>
          <a:solidFill>
            <a:srgbClr val="FFFF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Выгнутая влево стрелка 20"/>
          <p:cNvSpPr/>
          <p:nvPr/>
        </p:nvSpPr>
        <p:spPr>
          <a:xfrm rot="11226821">
            <a:off x="6735596" y="1724334"/>
            <a:ext cx="504646" cy="1248494"/>
          </a:xfrm>
          <a:prstGeom prst="curvedRightArrow">
            <a:avLst/>
          </a:prstGeom>
          <a:solidFill>
            <a:srgbClr val="FFFF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Выгнутая влево стрелка 18"/>
          <p:cNvSpPr/>
          <p:nvPr/>
        </p:nvSpPr>
        <p:spPr>
          <a:xfrm rot="11639004">
            <a:off x="6652441" y="1323873"/>
            <a:ext cx="1179440" cy="3476785"/>
          </a:xfrm>
          <a:prstGeom prst="curvedRightArrow">
            <a:avLst/>
          </a:prstGeom>
          <a:solidFill>
            <a:srgbClr val="FFFF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419872" y="5127925"/>
            <a:ext cx="2448272" cy="1214262"/>
          </a:xfrm>
          <a:prstGeom prst="ellipse">
            <a:avLst/>
          </a:prstGeom>
          <a:solidFill>
            <a:srgbClr val="00CC00"/>
          </a:solidFill>
          <a:ln w="25400" cap="flat" cmpd="sng" algn="ctr">
            <a:solidFill>
              <a:srgbClr val="003192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3192"/>
                </a:solidFill>
                <a:effectLst/>
                <a:uLnTx/>
                <a:uFillTx/>
                <a:latin typeface="Times New Roman"/>
                <a:ea typeface="Calibri"/>
                <a:cs typeface="+mn-cs"/>
              </a:rPr>
              <a:t>IV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3192"/>
                </a:solidFill>
                <a:effectLst/>
                <a:uLnTx/>
                <a:uFillTx/>
                <a:latin typeface="Times New Roman"/>
                <a:ea typeface="Calibri"/>
                <a:cs typeface="+mn-cs"/>
              </a:rPr>
              <a:t> этап                                                             4-6 человек                                    члены сборных команд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3192"/>
                </a:solidFill>
                <a:effectLst/>
                <a:uLnTx/>
                <a:uFillTx/>
                <a:latin typeface="Times New Roman"/>
                <a:ea typeface="Calibri"/>
                <a:cs typeface="+mn-cs"/>
              </a:rPr>
              <a:t> 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3192"/>
                </a:solidFill>
                <a:effectLst/>
                <a:uLnTx/>
                <a:uFillTx/>
                <a:latin typeface="Times New Roman"/>
                <a:ea typeface="Calibri"/>
                <a:cs typeface="+mn-cs"/>
              </a:rPr>
              <a:t>РФ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/>
              <a:ea typeface="Calibri"/>
              <a:cs typeface="+mn-cs"/>
            </a:endParaRPr>
          </a:p>
        </p:txBody>
      </p:sp>
      <p:cxnSp>
        <p:nvCxnSpPr>
          <p:cNvPr id="23" name="Прямая со стрелкой 22"/>
          <p:cNvCxnSpPr>
            <a:endCxn id="13" idx="0"/>
          </p:cNvCxnSpPr>
          <p:nvPr/>
        </p:nvCxnSpPr>
        <p:spPr>
          <a:xfrm>
            <a:off x="4608004" y="2132857"/>
            <a:ext cx="0" cy="216024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24" name="Прямая со стрелкой 23"/>
          <p:cNvCxnSpPr>
            <a:endCxn id="9" idx="0"/>
          </p:cNvCxnSpPr>
          <p:nvPr/>
        </p:nvCxnSpPr>
        <p:spPr>
          <a:xfrm>
            <a:off x="4608004" y="3501009"/>
            <a:ext cx="16879" cy="288032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25" name="Прямая со стрелкой 24"/>
          <p:cNvCxnSpPr/>
          <p:nvPr/>
        </p:nvCxnSpPr>
        <p:spPr>
          <a:xfrm>
            <a:off x="4641912" y="4916683"/>
            <a:ext cx="0" cy="216024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668711768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пользователь\Desktop\Туркина\ФЭП\Презентация ФЭП\министерство спорта, туризма и молодежной политики российской федераци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772" y="241029"/>
            <a:ext cx="1360737" cy="162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1691680" y="274638"/>
            <a:ext cx="5917153" cy="55966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accent6"/>
                </a:solidFill>
                <a:latin typeface="Georgia" panose="02040502050405020303" pitchFamily="18" charset="0"/>
              </a:rPr>
              <a:t>ПЕРВЫЙ   ЭТАП   ОТБОРА</a:t>
            </a:r>
          </a:p>
        </p:txBody>
      </p:sp>
      <p:pic>
        <p:nvPicPr>
          <p:cNvPr id="10" name="Picture 3" descr="C:\Users\пользователь\Desktop\gipertroniya-miokarda-vnimanie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6" t="-138" r="16750" b="138"/>
          <a:stretch/>
        </p:blipFill>
        <p:spPr bwMode="auto">
          <a:xfrm>
            <a:off x="7506592" y="3083901"/>
            <a:ext cx="1609479" cy="16837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98" name="Picture 2" descr="C:\Users\пользователь\Desktop\vibor-personala-500x3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54184"/>
            <a:ext cx="2037718" cy="1683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1594698" y="941900"/>
            <a:ext cx="2664296" cy="69818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Списки и данные детей из территории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908957" y="941900"/>
            <a:ext cx="2736304" cy="69818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Анализ результатов  выполнения норм ГТО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735120" y="3917215"/>
            <a:ext cx="1918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БАЗА ДАННЫХ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907994" y="4302259"/>
            <a:ext cx="7874020" cy="2088232"/>
          </a:xfrm>
          <a:prstGeom prst="ellipse">
            <a:avLst/>
          </a:prstGeom>
          <a:solidFill>
            <a:srgbClr val="CCFFCC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Calibri"/>
                <a:cs typeface="+mn-cs"/>
              </a:rPr>
              <a:t> 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501773" y="4778941"/>
            <a:ext cx="1499736" cy="976816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писок кандидатов  </a:t>
            </a: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694293" y="4828045"/>
            <a:ext cx="1267027" cy="976816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ru-RU" b="1" noProof="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в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СШОР</a:t>
            </a: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31095" y="4857967"/>
            <a:ext cx="2570823" cy="976816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УОР в состав «экспериментальной группы»</a:t>
            </a: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2926846" y="1638882"/>
            <a:ext cx="0" cy="166053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12" name="Скругленный прямоугольник 11"/>
          <p:cNvSpPr/>
          <p:nvPr/>
        </p:nvSpPr>
        <p:spPr>
          <a:xfrm>
            <a:off x="2429730" y="1807319"/>
            <a:ext cx="4356001" cy="621598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Формирование списка участников тестирования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cxnSp>
        <p:nvCxnSpPr>
          <p:cNvPr id="55" name="Прямая со стрелкой 54"/>
          <p:cNvCxnSpPr/>
          <p:nvPr/>
        </p:nvCxnSpPr>
        <p:spPr>
          <a:xfrm>
            <a:off x="3763225" y="3673056"/>
            <a:ext cx="495769" cy="252705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13" name="Скругленный прямоугольник 12"/>
          <p:cNvSpPr/>
          <p:nvPr/>
        </p:nvSpPr>
        <p:spPr>
          <a:xfrm>
            <a:off x="1691681" y="2633254"/>
            <a:ext cx="2916050" cy="1039802"/>
          </a:xfrm>
          <a:prstGeom prst="roundRect">
            <a:avLst/>
          </a:prstGeom>
          <a:solidFill>
            <a:srgbClr val="CCFFCC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Отбор специалистами «мобильной группы»</a:t>
            </a: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cxnSp>
        <p:nvCxnSpPr>
          <p:cNvPr id="56" name="Прямая со стрелкой 55"/>
          <p:cNvCxnSpPr/>
          <p:nvPr/>
        </p:nvCxnSpPr>
        <p:spPr>
          <a:xfrm flipH="1">
            <a:off x="2429730" y="4302259"/>
            <a:ext cx="2178001" cy="555708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58" name="Прямая со стрелкой 57"/>
          <p:cNvCxnSpPr>
            <a:endCxn id="22" idx="0"/>
          </p:cNvCxnSpPr>
          <p:nvPr/>
        </p:nvCxnSpPr>
        <p:spPr>
          <a:xfrm>
            <a:off x="4694293" y="4302259"/>
            <a:ext cx="633514" cy="525786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61" name="Прямая со стрелкой 60"/>
          <p:cNvCxnSpPr/>
          <p:nvPr/>
        </p:nvCxnSpPr>
        <p:spPr>
          <a:xfrm>
            <a:off x="4694293" y="4302259"/>
            <a:ext cx="1821923" cy="476682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71" name="Прямая со стрелкой 70"/>
          <p:cNvCxnSpPr>
            <a:stCxn id="20" idx="0"/>
          </p:cNvCxnSpPr>
          <p:nvPr/>
        </p:nvCxnSpPr>
        <p:spPr>
          <a:xfrm>
            <a:off x="4845004" y="4302259"/>
            <a:ext cx="2795768" cy="476682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6729" y="6237312"/>
            <a:ext cx="2133600" cy="476250"/>
          </a:xfrm>
        </p:spPr>
        <p:txBody>
          <a:bodyPr/>
          <a:lstStyle/>
          <a:p>
            <a:fld id="{6EEE365D-24DA-4710-9F16-993B049ACC06}" type="slidenum">
              <a:rPr lang="ru-RU" altLang="ru-RU" b="1" smtClean="0"/>
              <a:pPr/>
              <a:t>4</a:t>
            </a:fld>
            <a:endParaRPr lang="ru-RU" altLang="ru-RU" b="1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091423" y="4828045"/>
            <a:ext cx="1278880" cy="976816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другой вид спорта </a:t>
            </a: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746616" y="2633253"/>
            <a:ext cx="2916050" cy="1039803"/>
          </a:xfrm>
          <a:prstGeom prst="roundRect">
            <a:avLst/>
          </a:prstGeom>
          <a:solidFill>
            <a:srgbClr val="CCFFCC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Отбор постояннодействующей комиссией в УОРе</a:t>
            </a: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flipH="1">
            <a:off x="5076056" y="3673057"/>
            <a:ext cx="574810" cy="252704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42" name="Прямая со стрелкой 41"/>
          <p:cNvCxnSpPr/>
          <p:nvPr/>
        </p:nvCxnSpPr>
        <p:spPr>
          <a:xfrm>
            <a:off x="5868144" y="1638882"/>
            <a:ext cx="0" cy="166053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43" name="Прямая со стрелкой 42"/>
          <p:cNvCxnSpPr>
            <a:stCxn id="12" idx="2"/>
          </p:cNvCxnSpPr>
          <p:nvPr/>
        </p:nvCxnSpPr>
        <p:spPr>
          <a:xfrm>
            <a:off x="4607731" y="2428917"/>
            <a:ext cx="468325" cy="189592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48" name="Прямая со стрелкой 47"/>
          <p:cNvCxnSpPr>
            <a:stCxn id="12" idx="2"/>
          </p:cNvCxnSpPr>
          <p:nvPr/>
        </p:nvCxnSpPr>
        <p:spPr>
          <a:xfrm flipH="1">
            <a:off x="4100945" y="2428917"/>
            <a:ext cx="506786" cy="189592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28" name="Скругленный прямоугольник 27"/>
          <p:cNvSpPr/>
          <p:nvPr/>
        </p:nvSpPr>
        <p:spPr>
          <a:xfrm>
            <a:off x="2798397" y="4857967"/>
            <a:ext cx="1809333" cy="976816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ru-RU" b="1" noProof="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в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спортивную школу-интернат</a:t>
            </a: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cxnSp>
        <p:nvCxnSpPr>
          <p:cNvPr id="39" name="Прямая со стрелкой 38"/>
          <p:cNvCxnSpPr/>
          <p:nvPr/>
        </p:nvCxnSpPr>
        <p:spPr>
          <a:xfrm flipH="1">
            <a:off x="3763225" y="4302259"/>
            <a:ext cx="830028" cy="525786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100103660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881674" y="6381750"/>
            <a:ext cx="2133600" cy="476250"/>
          </a:xfrm>
        </p:spPr>
        <p:txBody>
          <a:bodyPr/>
          <a:lstStyle/>
          <a:p>
            <a:fld id="{6EEE365D-24DA-4710-9F16-993B049ACC06}" type="slidenum">
              <a:rPr lang="ru-RU" altLang="ru-RU" b="1" smtClean="0"/>
              <a:pPr/>
              <a:t>5</a:t>
            </a:fld>
            <a:endParaRPr lang="ru-RU" altLang="ru-RU" b="1" dirty="0"/>
          </a:p>
        </p:txBody>
      </p:sp>
      <p:sp>
        <p:nvSpPr>
          <p:cNvPr id="8" name="Заголовок 4"/>
          <p:cNvSpPr>
            <a:spLocks noGrp="1"/>
          </p:cNvSpPr>
          <p:nvPr>
            <p:ph type="title"/>
          </p:nvPr>
        </p:nvSpPr>
        <p:spPr>
          <a:xfrm>
            <a:off x="283711" y="260648"/>
            <a:ext cx="8712968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2000" b="1" dirty="0">
                <a:solidFill>
                  <a:schemeClr val="accent6"/>
                </a:solidFill>
                <a:latin typeface="Georgia" panose="02040502050405020303" pitchFamily="18" charset="0"/>
              </a:rPr>
              <a:t>ПЕРЕЧЕНЬ ТЕСТОВ  ОБСЛЕДОВАНИЙ                                                               </a:t>
            </a:r>
            <a:r>
              <a:rPr lang="en-US" sz="2000" b="1" dirty="0">
                <a:solidFill>
                  <a:schemeClr val="accent6"/>
                </a:solidFill>
                <a:latin typeface="Georgia" panose="02040502050405020303" pitchFamily="18" charset="0"/>
              </a:rPr>
              <a:t>I </a:t>
            </a:r>
            <a:r>
              <a:rPr lang="ru-RU" sz="2000" b="1" dirty="0">
                <a:solidFill>
                  <a:schemeClr val="accent6"/>
                </a:solidFill>
                <a:latin typeface="Georgia" panose="02040502050405020303" pitchFamily="18" charset="0"/>
              </a:rPr>
              <a:t> ЭТАПА  ОТБОРА</a:t>
            </a:r>
          </a:p>
        </p:txBody>
      </p:sp>
      <p:pic>
        <p:nvPicPr>
          <p:cNvPr id="9" name="Рисунок 8"/>
          <p:cNvPicPr/>
          <p:nvPr/>
        </p:nvPicPr>
        <p:blipFill rotWithShape="1">
          <a:blip r:embed="rId3"/>
          <a:srcRect l="18223" t="25229" r="17723" b="10930"/>
          <a:stretch/>
        </p:blipFill>
        <p:spPr bwMode="auto">
          <a:xfrm>
            <a:off x="107504" y="1124744"/>
            <a:ext cx="8900643" cy="55446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66705619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77541" y="6348340"/>
            <a:ext cx="2133600" cy="476250"/>
          </a:xfrm>
        </p:spPr>
        <p:txBody>
          <a:bodyPr/>
          <a:lstStyle/>
          <a:p>
            <a:fld id="{6EEE365D-24DA-4710-9F16-993B049ACC06}" type="slidenum">
              <a:rPr lang="ru-RU" altLang="ru-RU" b="1" smtClean="0"/>
              <a:pPr/>
              <a:t>6</a:t>
            </a:fld>
            <a:endParaRPr lang="ru-RU" altLang="ru-RU" b="1" dirty="0"/>
          </a:p>
        </p:txBody>
      </p:sp>
      <p:pic>
        <p:nvPicPr>
          <p:cNvPr id="5" name="Picture 3" descr="C:\Users\пользователь\Desktop\Туркина\ФЭП\Презентация ФЭП\министерство спорта, туризма и молодежной политики российской федераци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578" y="197030"/>
            <a:ext cx="1360737" cy="162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4"/>
          <p:cNvSpPr txBox="1">
            <a:spLocks/>
          </p:cNvSpPr>
          <p:nvPr/>
        </p:nvSpPr>
        <p:spPr bwMode="auto">
          <a:xfrm>
            <a:off x="1755425" y="274638"/>
            <a:ext cx="5917153" cy="559662"/>
          </a:xfrm>
          <a:prstGeom prst="roundRect">
            <a:avLst/>
          </a:prstGeom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ru-RU" sz="2000" b="1" kern="0" dirty="0">
                <a:solidFill>
                  <a:schemeClr val="accent6"/>
                </a:solidFill>
                <a:latin typeface="Georgia" panose="02040502050405020303" pitchFamily="18" charset="0"/>
              </a:rPr>
              <a:t>ВТОРОЙ  ЭТАП  ОТБОРА</a:t>
            </a:r>
          </a:p>
        </p:txBody>
      </p:sp>
      <p:pic>
        <p:nvPicPr>
          <p:cNvPr id="3076" name="Picture 4" descr="C:\Users\пользователь\Desktop\vladimir_b_297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289" y="4705144"/>
            <a:ext cx="2356024" cy="141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пользователь\Desktop\i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0" y="4801681"/>
            <a:ext cx="2349345" cy="127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2824253" y="5661248"/>
            <a:ext cx="3683959" cy="69818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Корректировка критериев отбора               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I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этапа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851920" y="1052736"/>
            <a:ext cx="1656184" cy="69818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Спортивный</a:t>
            </a:r>
            <a:r>
              <a:rPr kumimoji="0" lang="ru-RU" sz="1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результат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3315740" y="1699146"/>
            <a:ext cx="805861" cy="472416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9" name="Скругленный прямоугольник 8"/>
          <p:cNvSpPr/>
          <p:nvPr/>
        </p:nvSpPr>
        <p:spPr>
          <a:xfrm>
            <a:off x="2051720" y="1052736"/>
            <a:ext cx="1512168" cy="69818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noProof="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УМО</a:t>
            </a:r>
            <a:endParaRPr kumimoji="0" lang="ru-RU" sz="1600" b="1" i="0" u="none" strike="noStrike" kern="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4660415" y="1788762"/>
            <a:ext cx="0" cy="420646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8" name="Прямая со стрелкой 17"/>
          <p:cNvCxnSpPr/>
          <p:nvPr/>
        </p:nvCxnSpPr>
        <p:spPr>
          <a:xfrm flipH="1">
            <a:off x="5196537" y="1679576"/>
            <a:ext cx="871316" cy="472416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13" name="Скругленный прямоугольник 12"/>
          <p:cNvSpPr/>
          <p:nvPr/>
        </p:nvSpPr>
        <p:spPr>
          <a:xfrm>
            <a:off x="5855187" y="1052736"/>
            <a:ext cx="1647141" cy="69818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Тестирование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4714001" y="3057777"/>
            <a:ext cx="0" cy="420646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21" name="Прямая со стрелкой 20"/>
          <p:cNvCxnSpPr/>
          <p:nvPr/>
        </p:nvCxnSpPr>
        <p:spPr>
          <a:xfrm flipV="1">
            <a:off x="4714001" y="4320283"/>
            <a:ext cx="0" cy="384861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22" name="Прямая со стрелкой 21"/>
          <p:cNvCxnSpPr/>
          <p:nvPr/>
        </p:nvCxnSpPr>
        <p:spPr>
          <a:xfrm>
            <a:off x="4698540" y="5228353"/>
            <a:ext cx="0" cy="420646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19" name="Скругленный прямоугольник 18"/>
          <p:cNvSpPr/>
          <p:nvPr/>
        </p:nvSpPr>
        <p:spPr>
          <a:xfrm>
            <a:off x="2559177" y="3478423"/>
            <a:ext cx="4214112" cy="841860"/>
          </a:xfrm>
          <a:prstGeom prst="roundRect">
            <a:avLst/>
          </a:prstGeom>
          <a:solidFill>
            <a:srgbClr val="CCFFCC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Команда</a:t>
            </a:r>
            <a:r>
              <a:rPr kumimoji="0" lang="ru-RU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на Спартакиаду учащихся    на базе УОР</a:t>
            </a: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07804" y="4665075"/>
            <a:ext cx="3708412" cy="69818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Научно-методическое сопровождение специалистами ФЭП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381853" y="2204864"/>
            <a:ext cx="2664296" cy="936104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Тренерский Совет спортивной Федерации</a:t>
            </a: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32051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283711" y="152872"/>
            <a:ext cx="8712968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2000" b="1" dirty="0">
                <a:solidFill>
                  <a:schemeClr val="accent6"/>
                </a:solidFill>
                <a:latin typeface="Georgia" panose="02040502050405020303" pitchFamily="18" charset="0"/>
              </a:rPr>
              <a:t>ПЕРЕЧЕНЬ ТЕСТОВ  ОБСЛЕДОВАНИЙ                                                               </a:t>
            </a:r>
            <a:r>
              <a:rPr lang="en-US" sz="2000" b="1" dirty="0">
                <a:solidFill>
                  <a:schemeClr val="accent6"/>
                </a:solidFill>
                <a:latin typeface="Georgia" panose="02040502050405020303" pitchFamily="18" charset="0"/>
              </a:rPr>
              <a:t>II </a:t>
            </a:r>
            <a:r>
              <a:rPr lang="ru-RU" sz="2000" b="1" dirty="0">
                <a:solidFill>
                  <a:schemeClr val="accent6"/>
                </a:solidFill>
                <a:latin typeface="Georgia" panose="02040502050405020303" pitchFamily="18" charset="0"/>
              </a:rPr>
              <a:t> ЭТАПА  ОТБОРА</a:t>
            </a:r>
          </a:p>
        </p:txBody>
      </p:sp>
      <p:pic>
        <p:nvPicPr>
          <p:cNvPr id="7" name="Рисунок 6"/>
          <p:cNvPicPr/>
          <p:nvPr/>
        </p:nvPicPr>
        <p:blipFill rotWithShape="1">
          <a:blip r:embed="rId3"/>
          <a:srcRect l="21458" t="23774" r="21150" b="20334"/>
          <a:stretch/>
        </p:blipFill>
        <p:spPr bwMode="auto">
          <a:xfrm>
            <a:off x="140729" y="852380"/>
            <a:ext cx="9007610" cy="54821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318847"/>
            <a:ext cx="2133600" cy="476250"/>
          </a:xfrm>
        </p:spPr>
        <p:txBody>
          <a:bodyPr/>
          <a:lstStyle/>
          <a:p>
            <a:fld id="{6EEE365D-24DA-4710-9F16-993B049ACC06}" type="slidenum">
              <a:rPr lang="ru-RU" altLang="ru-RU" b="1" smtClean="0"/>
              <a:pPr/>
              <a:t>7</a:t>
            </a:fld>
            <a:endParaRPr lang="ru-RU" altLang="ru-RU" b="1" dirty="0"/>
          </a:p>
        </p:txBody>
      </p:sp>
    </p:spTree>
    <p:extLst>
      <p:ext uri="{BB962C8B-B14F-4D97-AF65-F5344CB8AC3E}">
        <p14:creationId xmlns:p14="http://schemas.microsoft.com/office/powerpoint/2010/main" val="1566801882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2"/>
          <a:srcRect l="21069" t="29027" r="20641" b="14607"/>
          <a:stretch/>
        </p:blipFill>
        <p:spPr bwMode="auto">
          <a:xfrm>
            <a:off x="367269" y="836712"/>
            <a:ext cx="8698322" cy="52565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323528" y="116632"/>
            <a:ext cx="8712968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accent6"/>
                </a:solidFill>
                <a:latin typeface="Georgia" panose="02040502050405020303" pitchFamily="18" charset="0"/>
              </a:rPr>
              <a:t>ПЕРЕЧЕНЬ ТЕСТОВ  ОБСЛЕДОВАНИЙ                                                               </a:t>
            </a:r>
            <a:r>
              <a:rPr lang="en-US" sz="2000" b="1" dirty="0">
                <a:solidFill>
                  <a:schemeClr val="accent6"/>
                </a:solidFill>
                <a:latin typeface="Georgia" panose="02040502050405020303" pitchFamily="18" charset="0"/>
              </a:rPr>
              <a:t>II</a:t>
            </a:r>
            <a:r>
              <a:rPr lang="ru-RU" sz="2000" b="1" dirty="0">
                <a:solidFill>
                  <a:schemeClr val="accent6"/>
                </a:solidFill>
                <a:latin typeface="Georgia" panose="02040502050405020303" pitchFamily="18" charset="0"/>
              </a:rPr>
              <a:t>  ЭТАПА  ОТБОРА: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29287" y="6237312"/>
            <a:ext cx="2133600" cy="476250"/>
          </a:xfrm>
        </p:spPr>
        <p:txBody>
          <a:bodyPr/>
          <a:lstStyle/>
          <a:p>
            <a:fld id="{6EEE365D-24DA-4710-9F16-993B049ACC06}" type="slidenum">
              <a:rPr lang="ru-RU" altLang="ru-RU" b="1" smtClean="0"/>
              <a:pPr/>
              <a:t>8</a:t>
            </a:fld>
            <a:endParaRPr lang="ru-RU" altLang="ru-RU" b="1" dirty="0"/>
          </a:p>
        </p:txBody>
      </p:sp>
    </p:spTree>
    <p:extLst>
      <p:ext uri="{BB962C8B-B14F-4D97-AF65-F5344CB8AC3E}">
        <p14:creationId xmlns:p14="http://schemas.microsoft.com/office/powerpoint/2010/main" val="190643192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пользователь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339982"/>
            <a:ext cx="2267744" cy="149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 txBox="1">
            <a:spLocks/>
          </p:cNvSpPr>
          <p:nvPr/>
        </p:nvSpPr>
        <p:spPr bwMode="auto">
          <a:xfrm>
            <a:off x="1701838" y="263477"/>
            <a:ext cx="5917153" cy="612181"/>
          </a:xfrm>
          <a:prstGeom prst="roundRect">
            <a:avLst/>
          </a:prstGeom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ru-RU" sz="2000" b="1" kern="0" dirty="0">
                <a:solidFill>
                  <a:schemeClr val="accent6"/>
                </a:solidFill>
                <a:latin typeface="Georgia" panose="02040502050405020303" pitchFamily="18" charset="0"/>
              </a:rPr>
              <a:t>ТРЕТИЙ   ЭТАП   ОТБОРА</a:t>
            </a:r>
          </a:p>
        </p:txBody>
      </p:sp>
      <p:pic>
        <p:nvPicPr>
          <p:cNvPr id="6" name="Picture 3" descr="C:\Users\пользователь\Desktop\Туркина\ФЭП\Презентация ФЭП\министерство спорта, туризма и молодежной политики российской федераци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577" y="137522"/>
            <a:ext cx="1360737" cy="162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пользователь\Desktop\On-Targe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0" y="5196361"/>
            <a:ext cx="2185625" cy="163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3851920" y="1052736"/>
            <a:ext cx="1656184" cy="69818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Спортивный</a:t>
            </a:r>
            <a:r>
              <a:rPr kumimoji="0" lang="ru-RU" sz="1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результат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3315740" y="1699146"/>
            <a:ext cx="805861" cy="472416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8" name="Прямая со стрелкой 17"/>
          <p:cNvCxnSpPr/>
          <p:nvPr/>
        </p:nvCxnSpPr>
        <p:spPr>
          <a:xfrm>
            <a:off x="4660415" y="1788762"/>
            <a:ext cx="0" cy="420646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9" name="Прямая со стрелкой 18"/>
          <p:cNvCxnSpPr/>
          <p:nvPr/>
        </p:nvCxnSpPr>
        <p:spPr>
          <a:xfrm flipH="1">
            <a:off x="5196537" y="1679576"/>
            <a:ext cx="871316" cy="472416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20" name="Прямая со стрелкой 19"/>
          <p:cNvCxnSpPr/>
          <p:nvPr/>
        </p:nvCxnSpPr>
        <p:spPr>
          <a:xfrm>
            <a:off x="4727861" y="3012568"/>
            <a:ext cx="0" cy="420646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21" name="Прямая со стрелкой 20"/>
          <p:cNvCxnSpPr/>
          <p:nvPr/>
        </p:nvCxnSpPr>
        <p:spPr>
          <a:xfrm flipV="1">
            <a:off x="4727861" y="4602285"/>
            <a:ext cx="0" cy="455805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22" name="Прямая со стрелкой 21"/>
          <p:cNvCxnSpPr/>
          <p:nvPr/>
        </p:nvCxnSpPr>
        <p:spPr>
          <a:xfrm>
            <a:off x="4727861" y="5318045"/>
            <a:ext cx="0" cy="420646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9" name="Скругленный прямоугольник 8"/>
          <p:cNvSpPr/>
          <p:nvPr/>
        </p:nvSpPr>
        <p:spPr>
          <a:xfrm>
            <a:off x="2051720" y="1052736"/>
            <a:ext cx="1512168" cy="69818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noProof="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УМО</a:t>
            </a:r>
            <a:endParaRPr kumimoji="0" lang="ru-RU" sz="1600" b="1" i="0" u="none" strike="noStrike" kern="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855187" y="1052736"/>
            <a:ext cx="1647141" cy="69818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Тестирование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381853" y="2204864"/>
            <a:ext cx="2664296" cy="936104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Тренерский Совет спортивной Федерации</a:t>
            </a: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859795" y="3433214"/>
            <a:ext cx="3708412" cy="1186651"/>
          </a:xfrm>
          <a:prstGeom prst="roundRect">
            <a:avLst/>
          </a:prstGeom>
          <a:solidFill>
            <a:srgbClr val="CCFFCC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СБОРНАЯ КОМАНДА РО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890549" y="5738691"/>
            <a:ext cx="3730175" cy="69818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Корректировка критериев предыдущих</a:t>
            </a:r>
            <a:r>
              <a:rPr kumimoji="0" lang="ru-RU" sz="1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этапов отбора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890549" y="4830188"/>
            <a:ext cx="3708412" cy="69818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Научно-методическое сопровождение специалистами ФЭП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359776"/>
            <a:ext cx="2133600" cy="476250"/>
          </a:xfrm>
        </p:spPr>
        <p:txBody>
          <a:bodyPr/>
          <a:lstStyle/>
          <a:p>
            <a:fld id="{6EEE365D-24DA-4710-9F16-993B049ACC06}" type="slidenum">
              <a:rPr lang="ru-RU" altLang="ru-RU" b="1" smtClean="0"/>
              <a:pPr/>
              <a:t>9</a:t>
            </a:fld>
            <a:endParaRPr lang="ru-RU" altLang="ru-RU" b="1" dirty="0"/>
          </a:p>
        </p:txBody>
      </p:sp>
    </p:spTree>
    <p:extLst>
      <p:ext uri="{BB962C8B-B14F-4D97-AF65-F5344CB8AC3E}">
        <p14:creationId xmlns:p14="http://schemas.microsoft.com/office/powerpoint/2010/main" val="652571274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13274</TotalTime>
  <Words>1131</Words>
  <Application>Microsoft Office PowerPoint</Application>
  <PresentationFormat>Экран (4:3)</PresentationFormat>
  <Paragraphs>240</Paragraphs>
  <Slides>26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Calibri</vt:lpstr>
      <vt:lpstr>Georgia</vt:lpstr>
      <vt:lpstr>Times New Roman</vt:lpstr>
      <vt:lpstr>Оформление по умолчанию</vt:lpstr>
      <vt:lpstr>«Разработка эффективной системы спортивного отбора и ориентации в циклических видах спорта»</vt:lpstr>
      <vt:lpstr>СИСТЕМА   ОТБОРА И ОРИЕНТАЦИИ ФЭП</vt:lpstr>
      <vt:lpstr>СИСТЕМА   ОТБОРА И ОРИЕНТАЦИИ</vt:lpstr>
      <vt:lpstr>ПЕРВЫЙ   ЭТАП   ОТБОРА</vt:lpstr>
      <vt:lpstr>ПЕРЕЧЕНЬ ТЕСТОВ  ОБСЛЕДОВАНИЙ                                                               I  ЭТАПА  ОТБОРА</vt:lpstr>
      <vt:lpstr>Презентация PowerPoint</vt:lpstr>
      <vt:lpstr>ПЕРЕЧЕНЬ ТЕСТОВ  ОБСЛЕДОВАНИЙ                                                               II  ЭТАПА  ОТБОРА</vt:lpstr>
      <vt:lpstr>ПЕРЕЧЕНЬ ТЕСТОВ  ОБСЛЕДОВАНИЙ                                                               II  ЭТАПА  ОТБОРА:</vt:lpstr>
      <vt:lpstr>Презентация PowerPoint</vt:lpstr>
      <vt:lpstr>Презентация PowerPoint</vt:lpstr>
      <vt:lpstr>Презентация PowerPoint</vt:lpstr>
      <vt:lpstr>Презентация PowerPoint</vt:lpstr>
      <vt:lpstr>МОДЕЛЬ   ОПРЕДЕЛЕНИЯ ОДАРЕННОСТИ   СПОРТСМЕНА</vt:lpstr>
      <vt:lpstr>Презентация PowerPoint</vt:lpstr>
      <vt:lpstr>ОПОРНО-ДВИГАТЕЛЬНАЯ   СИСТЕМА</vt:lpstr>
      <vt:lpstr>ЦЕНТРАЛЬНАЯ   НЕРВНАЯ   СИСТЕМА</vt:lpstr>
      <vt:lpstr>Презентация PowerPoint</vt:lpstr>
      <vt:lpstr>Презентация PowerPoint</vt:lpstr>
      <vt:lpstr>СТРУКТУРА   ФЭП</vt:lpstr>
      <vt:lpstr>ПЕРВЫЙ ВЫЕЗД «МОБИЛЬНОЙ» ГРУППЫ ФЭП В БЕЛОКАЛИТВЕНСКИЙ РАЙОН</vt:lpstr>
      <vt:lpstr>Презентация PowerPoint</vt:lpstr>
      <vt:lpstr>Презентация PowerPoint</vt:lpstr>
      <vt:lpstr>Презентация PowerPoint</vt:lpstr>
      <vt:lpstr>ПРЕДПОЛАГАЕМЫЕ  РЕЗУЛЬТАТЫ РАБОТЫ   ФЭП</vt:lpstr>
      <vt:lpstr>СОСТАВ  РАБОЧЕЙ  ГРУППЫ  ФЭП</vt:lpstr>
      <vt:lpstr>Благодарю за внимание!</vt:lpstr>
    </vt:vector>
  </TitlesOfParts>
  <Company>Дом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Надежда</dc:creator>
  <cp:lastModifiedBy>Баир</cp:lastModifiedBy>
  <cp:revision>1077</cp:revision>
  <cp:lastPrinted>2017-02-14T11:22:33Z</cp:lastPrinted>
  <dcterms:created xsi:type="dcterms:W3CDTF">2005-08-06T11:43:43Z</dcterms:created>
  <dcterms:modified xsi:type="dcterms:W3CDTF">2017-02-14T12:14:51Z</dcterms:modified>
</cp:coreProperties>
</file>