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4660"/>
  </p:normalViewPr>
  <p:slideViewPr>
    <p:cSldViewPr>
      <p:cViewPr varScale="1">
        <p:scale>
          <a:sx n="47" d="100"/>
          <a:sy n="47" d="100"/>
        </p:scale>
        <p:origin x="13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38ACF-B05A-4565-B10A-3761D38127B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54D93-4521-46B2-902D-C8DDF8A44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54D93-4521-46B2-902D-C8DDF8A4470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AC0D7C-590F-495D-A66B-BBFE35701C8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5A746C0-1585-42A2-9EC5-1227A9025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96952"/>
            <a:ext cx="3080201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7406640" cy="504056"/>
          </a:xfrm>
        </p:spPr>
        <p:txBody>
          <a:bodyPr>
            <a:noAutofit/>
          </a:bodyPr>
          <a:lstStyle/>
          <a:p>
            <a:r>
              <a:rPr lang="ru-RU" sz="2800" dirty="0"/>
              <a:t>Экспериментальный (инновационный) проект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980728"/>
            <a:ext cx="740664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>
                <a:solidFill>
                  <a:schemeClr val="accent1">
                    <a:lumMod val="75000"/>
                  </a:schemeClr>
                </a:solidFill>
              </a:rPr>
              <a:t>«Реализация кластерной модели подготовки спортивного резерва по вольной борьбе среди женщин в Сибирском федеральном округе»</a:t>
            </a:r>
          </a:p>
          <a:p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spcBef>
                <a:spcPts val="0"/>
              </a:spcBef>
            </a:pPr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</a:t>
            </a:r>
          </a:p>
          <a:p>
            <a:pPr marL="0">
              <a:spcBef>
                <a:spcPts val="0"/>
              </a:spcBef>
            </a:pPr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spcBef>
                <a:spcPts val="0"/>
              </a:spcBef>
            </a:pPr>
            <a:endParaRPr lang="ru-RU" sz="21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algn="r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Краевое государственное   </a:t>
            </a:r>
          </a:p>
          <a:p>
            <a:pPr marL="0" algn="r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бюджетное учреждение </a:t>
            </a:r>
          </a:p>
          <a:p>
            <a:pPr marL="0" algn="r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«Спортивная школа олимпийского </a:t>
            </a:r>
          </a:p>
          <a:p>
            <a:pPr marL="0" algn="r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резерва имени Б.Х. Сайтиева»    </a:t>
            </a:r>
          </a:p>
          <a:p>
            <a:pPr marL="0" algn="r">
              <a:spcBef>
                <a:spcPts val="0"/>
              </a:spcBef>
            </a:pPr>
            <a:r>
              <a:rPr lang="ru-RU" sz="21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(г. Красноярск)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проекта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Усиление конкуренции на международной спортивной арене, снижения результативности выступления спортивных сборных команд Российской Федерации по вольной борьбе среди женщин;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Отсутствия выстроенных систем подготовки спортсменов и тренеров  по вольной борьбе с учетом гендерных особенностей.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Новизна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использовании централизованной системы подготовки ведущих спортсменок  по вольной борьбе (и ближайшего резерва) Сибирского Федерального округа с учетом психических особенностей женщин в единоборствах;</a:t>
            </a:r>
          </a:p>
          <a:p>
            <a:pPr lvl="0" algn="just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выстраивании межрегиональной кластерной модели сопровождения и обеспечения тренировочного и соревновательного процессов сборной команды Сибирского Федерального округа по вольной борьбе среди женщин;</a:t>
            </a:r>
          </a:p>
          <a:p>
            <a:pPr lvl="0" algn="just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обеспечении систематизированной подготовки тренеров относительно их готовности и конструктивной позиции в спортивном процессе с учетом гендерных особенностей спортсменов.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и задачи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763" indent="-4763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Цель  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Повышение уровня спортивного мастерства и конкуренции на всероссийских и международных соревнованиях по вольной борьбе среди женщин посредством организации централизованной системы подготовки спортивной сборной команды СФО  по вольной борьбе среди женщин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763" indent="-4763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</a:p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популяризовать вольную борьбу среди женщин в регионах СФО; </a:t>
            </a:r>
          </a:p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создать межрегиональную кластерную модель подготовки спортивной сборной команды СФО по вольной борьбе среди женщин;</a:t>
            </a:r>
          </a:p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повысить профессиональную компетенцию тренеров (тренеров-преподавателей) СФО по вольной борьбе среди женщин;</a:t>
            </a:r>
          </a:p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разработать и апробировать систему оценки качества спортивной подготовки, форм и критериев отбора в сборные команды по вольной борьбе среди женщин</a:t>
            </a:r>
          </a:p>
          <a:p>
            <a:pPr marL="365125" indent="-4763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65125" indent="-4763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562074"/>
          </a:xfrm>
        </p:spPr>
        <p:txBody>
          <a:bodyPr>
            <a:normAutofit fontScale="90000"/>
          </a:bodyPr>
          <a:lstStyle/>
          <a:p>
            <a:r>
              <a:rPr lang="ru-RU" dirty="0"/>
              <a:t>Участники проекта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31640" y="908719"/>
          <a:ext cx="7560840" cy="580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9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8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№</a:t>
                      </a:r>
                      <a:r>
                        <a:rPr lang="ru-RU" sz="1400" dirty="0" err="1"/>
                        <a:t>п</a:t>
                      </a:r>
                      <a:r>
                        <a:rPr lang="ru-RU" sz="1400" dirty="0"/>
                        <a:t>/</a:t>
                      </a:r>
                      <a:r>
                        <a:rPr lang="ru-RU" sz="1400" dirty="0" err="1"/>
                        <a:t>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организация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266">
                <a:tc>
                  <a:txBody>
                    <a:bodyPr/>
                    <a:lstStyle/>
                    <a:p>
                      <a:r>
                        <a:rPr lang="ru-RU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Кемеровская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Кемерово ГБФСУКО "СШОР по спортивной борьбе"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266">
                <a:tc>
                  <a:txBody>
                    <a:bodyPr/>
                    <a:lstStyle/>
                    <a:p>
                      <a:r>
                        <a:rPr lang="ru-RU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Кемеровская область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Новокузнецк МАФСУ СШ по вольной борьбе имени А.Г. Смолянинова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02">
                <a:tc>
                  <a:txBody>
                    <a:bodyPr/>
                    <a:lstStyle/>
                    <a:p>
                      <a:r>
                        <a:rPr lang="ru-RU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Республика Хакасия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Абакан СШОР имени В.И. </a:t>
                      </a:r>
                      <a:r>
                        <a:rPr lang="ru-RU" sz="1600" b="0" dirty="0" err="1"/>
                        <a:t>Чаркова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02">
                <a:tc>
                  <a:txBody>
                    <a:bodyPr/>
                    <a:lstStyle/>
                    <a:p>
                      <a:r>
                        <a:rPr lang="ru-RU" sz="16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Республика Хакасия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Абакан СШОР по единоборствам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254">
                <a:tc>
                  <a:txBody>
                    <a:bodyPr/>
                    <a:lstStyle/>
                    <a:p>
                      <a:r>
                        <a:rPr lang="ru-RU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Новосибирская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Новосибирск МБУДО ДЮСШ "Обь"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575">
                <a:tc>
                  <a:txBody>
                    <a:bodyPr/>
                    <a:lstStyle/>
                    <a:p>
                      <a:r>
                        <a:rPr lang="ru-RU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Иркутская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Иркутск ОГКУ СШ "Спарта"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575">
                <a:tc>
                  <a:txBody>
                    <a:bodyPr/>
                    <a:lstStyle/>
                    <a:p>
                      <a:r>
                        <a:rPr lang="ru-RU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Республика Тыва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г.Кызыл РГБУ СШОР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575">
                <a:tc>
                  <a:txBody>
                    <a:bodyPr/>
                    <a:lstStyle/>
                    <a:p>
                      <a:r>
                        <a:rPr lang="ru-RU" sz="16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Республика Бурятия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Улан-Удэ АУ РБ «РСШОР»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802">
                <a:tc>
                  <a:txBody>
                    <a:bodyPr/>
                    <a:lstStyle/>
                    <a:p>
                      <a:r>
                        <a:rPr lang="ru-RU" sz="16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Томская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</a:t>
                      </a:r>
                      <a:r>
                        <a:rPr lang="ru-RU" sz="1600" b="0" dirty="0" err="1"/>
                        <a:t>Северск</a:t>
                      </a:r>
                      <a:r>
                        <a:rPr lang="ru-RU" sz="1600" b="0" dirty="0"/>
                        <a:t> МБУ ДО СДЮСШОР "Янтарь"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575">
                <a:tc>
                  <a:txBody>
                    <a:bodyPr/>
                    <a:lstStyle/>
                    <a:p>
                      <a:r>
                        <a:rPr lang="ru-RU" sz="16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Забайкальский край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пгт</a:t>
                      </a:r>
                      <a:r>
                        <a:rPr lang="ru-RU" sz="1600" b="0" dirty="0"/>
                        <a:t>. Агинское ГБУ "СШОР №3"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802">
                <a:tc>
                  <a:txBody>
                    <a:bodyPr/>
                    <a:lstStyle/>
                    <a:p>
                      <a:r>
                        <a:rPr lang="ru-RU" sz="16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/>
                        <a:t>Альтайский</a:t>
                      </a:r>
                      <a:r>
                        <a:rPr lang="ru-RU" sz="1600" b="1" dirty="0"/>
                        <a:t> край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 Барнаул КГБУ СП КДЮСШ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569">
                <a:tc>
                  <a:txBody>
                    <a:bodyPr/>
                    <a:lstStyle/>
                    <a:p>
                      <a:r>
                        <a:rPr lang="ru-RU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Республика Алтай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г.Новоалтайск МБУСП "СШ№1г. Новоалтайска"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3906">
                <a:tc>
                  <a:txBody>
                    <a:bodyPr/>
                    <a:lstStyle/>
                    <a:p>
                      <a:r>
                        <a:rPr lang="ru-RU" sz="16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Республика Алтай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г.Горно-Алтайск БУДО Республики Алтай "СДЮШОР"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Критерии оценки результативности экспериментальной  деятельности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628799"/>
          <a:ext cx="749935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1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территорий Сибирского федерального округе, развивающих вольную борьбу среди женщин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тренеров, работающих в СФО со спортсменками по вольной борьбе: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женщин</a:t>
                      </a:r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СФО, занимающихся вольной борьбой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спортсменок СФО в составе сборной команды РФ по вольной борьбе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Ресурсное обеспечение экспериментальной деятельности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87248"/>
          </a:xfrm>
        </p:spPr>
        <p:txBody>
          <a:bodyPr>
            <a:normAutofit fontScale="77500" lnSpcReduction="20000"/>
          </a:bodyPr>
          <a:lstStyle/>
          <a:p>
            <a:pPr marL="541782" indent="-514350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         г.Красноярск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КГБУ «СШОР имени Б.Х. Сайтиева»;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КГАУ «Региональный центр спортивной подготовки «Академия борьбы имени Д.Г. Миндиашвили»;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Департамент спортивных единоборств ФГБ ОУВО «Красноярский государственный педагогический университет имени В.П. Астафьева»;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КГАУ ДПО «Красноярский краевой институт повышения квалификации работников физической культуры»;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ФГБУЗ «Федеральный сибирский клинический центр  Федерального медико-биологического агентства России;</a:t>
            </a:r>
          </a:p>
          <a:p>
            <a:pPr marL="541782" indent="-51435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КГБУЗ Красноярский краевой врачебно-физкультурный диспансер;</a:t>
            </a:r>
          </a:p>
          <a:p>
            <a:pPr marL="541782" indent="-514350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        Субъекты Сибирского федерального округа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Источники финансирования для реализации экспериментального проекта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Финансовые средства краевого бюджета;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Финансовые средства региональных бюджетов Сибирского Федерального округа;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Финансовые средства федерального бюджета 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«Порознь мы порой кажемся немного неполноценными, а вместе, превращаясь в единое целое, становимся могучей силой».</a:t>
            </a:r>
          </a:p>
        </p:txBody>
      </p:sp>
      <p:pic>
        <p:nvPicPr>
          <p:cNvPr id="4" name="Содержимое 3" descr="2015_05_27-04-01_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47800"/>
            <a:ext cx="7525593" cy="493352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594</Words>
  <Application>Microsoft Office PowerPoint</Application>
  <PresentationFormat>Экран (4:3)</PresentationFormat>
  <Paragraphs>115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Corbel</vt:lpstr>
      <vt:lpstr>Gill Sans MT</vt:lpstr>
      <vt:lpstr>Verdana</vt:lpstr>
      <vt:lpstr>Wingdings 2</vt:lpstr>
      <vt:lpstr>Солнцестояние</vt:lpstr>
      <vt:lpstr>Экспериментальный (инновационный) проект</vt:lpstr>
      <vt:lpstr>Актуальность проекта</vt:lpstr>
      <vt:lpstr>Новизна проекта</vt:lpstr>
      <vt:lpstr>Цели и задачи проекта</vt:lpstr>
      <vt:lpstr>Участники проекта</vt:lpstr>
      <vt:lpstr>Критерии оценки результативности экспериментальной  деятельности</vt:lpstr>
      <vt:lpstr>Ресурсное обеспечение экспериментальной деятельности</vt:lpstr>
      <vt:lpstr>Источники финансирования для реализации экспериментального проекта</vt:lpstr>
      <vt:lpstr>«Порознь мы порой кажемся немного неполноценными, а вместе, превращаясь в единое целое, становимся могучей силой».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</dc:title>
  <dc:creator>Анастасия</dc:creator>
  <cp:lastModifiedBy>Другой пользователь</cp:lastModifiedBy>
  <cp:revision>44</cp:revision>
  <dcterms:created xsi:type="dcterms:W3CDTF">2018-04-21T04:45:05Z</dcterms:created>
  <dcterms:modified xsi:type="dcterms:W3CDTF">2018-11-01T10:35:16Z</dcterms:modified>
</cp:coreProperties>
</file>