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notesMasterIdLst>
    <p:notesMasterId r:id="rId14"/>
  </p:notesMasterIdLst>
  <p:sldIdLst>
    <p:sldId id="289" r:id="rId2"/>
    <p:sldId id="276" r:id="rId3"/>
    <p:sldId id="282" r:id="rId4"/>
    <p:sldId id="279" r:id="rId5"/>
    <p:sldId id="280" r:id="rId6"/>
    <p:sldId id="283" r:id="rId7"/>
    <p:sldId id="284" r:id="rId8"/>
    <p:sldId id="294" r:id="rId9"/>
    <p:sldId id="291" r:id="rId10"/>
    <p:sldId id="293" r:id="rId11"/>
    <p:sldId id="292" r:id="rId12"/>
    <p:sldId id="290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044" autoAdjust="0"/>
    <p:restoredTop sz="94662" autoAdjust="0"/>
  </p:normalViewPr>
  <p:slideViewPr>
    <p:cSldViewPr>
      <p:cViewPr varScale="1">
        <p:scale>
          <a:sx n="104" d="100"/>
          <a:sy n="104" d="100"/>
        </p:scale>
        <p:origin x="-198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7E199C-DAF1-482F-8330-02DD5681B29B}" type="datetimeFigureOut">
              <a:rPr lang="ru-RU" smtClean="0"/>
              <a:pPr/>
              <a:t>22.05.2019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B82C76-1BF2-4319-9789-C703B58EDD3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650416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13889B-DA79-42C1-84EB-8F6BCDF97573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091621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13889B-DA79-42C1-84EB-8F6BCDF97573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091621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13889B-DA79-42C1-84EB-8F6BCDF97573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091621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13889B-DA79-42C1-84EB-8F6BCDF97573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091621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13889B-DA79-42C1-84EB-8F6BCDF97573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091621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13889B-DA79-42C1-84EB-8F6BCDF97573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091621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13889B-DA79-42C1-84EB-8F6BCDF97573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091621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13889B-DA79-42C1-84EB-8F6BCDF97573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091621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13889B-DA79-42C1-84EB-8F6BCDF97573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091621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13889B-DA79-42C1-84EB-8F6BCDF97573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091621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13889B-DA79-42C1-84EB-8F6BCDF97573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091621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13889B-DA79-42C1-84EB-8F6BCDF97573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091621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22.05.2019</a:t>
            </a:fld>
            <a:endParaRPr lang="ru-RU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="" xmlns:p14="http://schemas.microsoft.com/office/powerpoint/2010/main" Requires="p14">
      <p:transition spd="med">
        <p14:prism dir="u"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>
        <p14:prism dir="u"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>
        <p14:prism dir="u"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>
        <p14:prism dir="u"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="" xmlns:p14="http://schemas.microsoft.com/office/powerpoint/2010/main" Requires="p14">
      <p:transition spd="med">
        <p14:prism dir="u"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22.05.2019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>
        <p14:prism dir="u"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22.05.2019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>
        <p14:prism dir="u"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22.05.2019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>
        <p14:prism dir="u"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22.05.2019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>
        <p14:prism dir="u"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22.05.2019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>
        <p14:prism dir="u"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22.05.2019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>
        <p14:prism dir="u"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22.05.2019</a:t>
            </a:fld>
            <a:endParaRPr lang="ru-RU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mc:AlternateContent xmlns:mc="http://schemas.openxmlformats.org/markup-compatibility/2006">
    <mc:Choice xmlns="" xmlns:p14="http://schemas.microsoft.com/office/powerpoint/2010/main" Requires="p14">
      <p:transition spd="med">
        <p14:prism dir="u"/>
      </p:transition>
    </mc:Choice>
    <mc:Fallback>
      <p:transition spd="med">
        <p:fade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7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openxmlformats.org/officeDocument/2006/relationships/image" Target="../media/image3.pn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2.jpe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jpeg"/><Relationship Id="rId5" Type="http://schemas.openxmlformats.org/officeDocument/2006/relationships/image" Target="../media/image3.png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ttps://mail.yandex.ru/message_part/bg_gerb.jpg?_uid=231714819&amp;hid=1.2.2&amp;ids=161285161655208751&amp;name=bg_gerb.jpg&amp;yandex_class=yandex_inline_content_104599.721446142.4089677625120781035363243671198_1.2.2_16128516165520875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s://mail.yandex.ru/message_part/bg_gerb.jpg?_uid=231714819&amp;hid=1.2.2&amp;ids=161285161655208751&amp;name=bg_gerb.jpg&amp;yandex_class=yandex_inline_content_104599.721446142.4089677625120781035363243671198_1.2.2_161285161655208751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928662" y="785794"/>
            <a:ext cx="1080120" cy="1440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0" y="1056159"/>
            <a:ext cx="9134988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 descr="http://www.coollady.ru/pic/0003/061/1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71" y="5373216"/>
            <a:ext cx="3773949" cy="14401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612775" y="2285993"/>
            <a:ext cx="770364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rgbClr val="002060"/>
                </a:solidFill>
                <a:latin typeface="Cambria" pitchFamily="18" charset="0"/>
                <a:ea typeface="Roboto Condensed" panose="02000000000000000000" pitchFamily="2" charset="0"/>
                <a:cs typeface="Roboto Condensed" panose="02000000000000000000" pitchFamily="2" charset="0"/>
              </a:rPr>
              <a:t>«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ea typeface="Roboto Condensed" panose="02000000000000000000" pitchFamily="2" charset="0"/>
                <a:cs typeface="Times New Roman" pitchFamily="18" charset="0"/>
              </a:rPr>
              <a:t>О ходе подготовки к проведению финальных соревнований </a:t>
            </a:r>
          </a:p>
          <a:p>
            <a:pPr algn="ctr"/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IX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Спартакиады учащихся России 2019 года по гребле на байдарках и каноэ</a:t>
            </a:r>
            <a:r>
              <a:rPr lang="ru-RU" sz="2800" dirty="0" smtClean="0">
                <a:solidFill>
                  <a:srgbClr val="002060"/>
                </a:solidFill>
                <a:latin typeface="Cambria" pitchFamily="18" charset="0"/>
                <a:ea typeface="Roboto Condensed" panose="02000000000000000000" pitchFamily="2" charset="0"/>
                <a:cs typeface="Roboto Condensed" panose="02000000000000000000" pitchFamily="2" charset="0"/>
              </a:rPr>
              <a:t>»</a:t>
            </a:r>
            <a:endParaRPr lang="ru-RU" sz="2800" dirty="0">
              <a:solidFill>
                <a:srgbClr val="002060"/>
              </a:solidFill>
              <a:latin typeface="Cambria" pitchFamily="18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75956" y="5157192"/>
            <a:ext cx="46445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ea typeface="Roboto Condensed" panose="02000000000000000000" pitchFamily="2" charset="0"/>
                <a:cs typeface="Roboto Condensed" panose="02000000000000000000" pitchFamily="2" charset="0"/>
              </a:rPr>
              <a:t>Министр </a:t>
            </a:r>
            <a:r>
              <a:rPr lang="ru-RU" b="1" dirty="0">
                <a:ea typeface="Roboto Condensed" panose="02000000000000000000" pitchFamily="2" charset="0"/>
                <a:cs typeface="Roboto Condensed" panose="02000000000000000000" pitchFamily="2" charset="0"/>
              </a:rPr>
              <a:t>молодежной </a:t>
            </a:r>
            <a:r>
              <a:rPr lang="ru-RU" b="1" dirty="0" smtClean="0">
                <a:ea typeface="Roboto Condensed" panose="02000000000000000000" pitchFamily="2" charset="0"/>
                <a:cs typeface="Roboto Condensed" panose="02000000000000000000" pitchFamily="2" charset="0"/>
              </a:rPr>
              <a:t>политики </a:t>
            </a:r>
            <a:r>
              <a:rPr lang="ru-RU" b="1" dirty="0">
                <a:ea typeface="Roboto Condensed" panose="02000000000000000000" pitchFamily="2" charset="0"/>
                <a:cs typeface="Roboto Condensed" panose="02000000000000000000" pitchFamily="2" charset="0"/>
              </a:rPr>
              <a:t>и спорта Саратовской области</a:t>
            </a:r>
          </a:p>
          <a:p>
            <a:pPr algn="just"/>
            <a:endParaRPr lang="ru-RU" b="1" dirty="0"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pPr algn="just"/>
            <a:r>
              <a:rPr lang="ru-RU" b="1" dirty="0" smtClean="0">
                <a:ea typeface="Roboto Condensed" panose="02000000000000000000" pitchFamily="2" charset="0"/>
                <a:cs typeface="Roboto Condensed" panose="02000000000000000000" pitchFamily="2" charset="0"/>
              </a:rPr>
              <a:t>Александр Владимирович Абросимов</a:t>
            </a:r>
            <a:endParaRPr lang="ru-RU" b="1" dirty="0"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5983786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>
        <p14:prism dir="u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ttps://mail.yandex.ru/message_part/bg_gerb.jpg?_uid=231714819&amp;hid=1.2.2&amp;ids=161285161655208751&amp;name=bg_gerb.jpg&amp;yandex_class=yandex_inline_content_104599.721446142.4089677625120781035363243671198_1.2.2_16128516165520875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s://mail.yandex.ru/message_part/bg_gerb.jpg?_uid=231714819&amp;hid=1.2.2&amp;ids=161285161655208751&amp;name=bg_gerb.jpg&amp;yandex_class=yandex_inline_content_104599.721446142.4089677625120781035363243671198_1.2.2_161285161655208751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2" y="1052736"/>
            <a:ext cx="9134988" cy="929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0" y="1071546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 </a:t>
            </a:r>
            <a:endParaRPr lang="ru-RU" b="1" dirty="0"/>
          </a:p>
        </p:txBody>
      </p:sp>
      <p:sp>
        <p:nvSpPr>
          <p:cNvPr id="14337" name="Rectangle 1"/>
          <p:cNvSpPr>
            <a:spLocks noChangeArrowheads="1"/>
          </p:cNvSpPr>
          <p:nvPr/>
        </p:nvSpPr>
        <p:spPr bwMode="auto">
          <a:xfrm>
            <a:off x="0" y="989096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III</a:t>
            </a:r>
            <a:r>
              <a:rPr lang="ru-RU" sz="2400" b="1" dirty="0" smtClean="0">
                <a:solidFill>
                  <a:schemeClr val="bg1"/>
                </a:solidFill>
              </a:rPr>
              <a:t> этап (финал) </a:t>
            </a:r>
            <a:r>
              <a:rPr lang="en-US" sz="2400" b="1" dirty="0" smtClean="0">
                <a:solidFill>
                  <a:schemeClr val="bg1"/>
                </a:solidFill>
              </a:rPr>
              <a:t>IX</a:t>
            </a:r>
            <a:r>
              <a:rPr lang="ru-RU" sz="2400" b="1" dirty="0" smtClean="0">
                <a:solidFill>
                  <a:schemeClr val="bg1"/>
                </a:solidFill>
              </a:rPr>
              <a:t> Спартакиады учащихся России 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по гребле на байдарках и каноэ 24-29 июля 2019 года</a:t>
            </a:r>
            <a:endParaRPr lang="ru-RU" sz="2400" b="1" dirty="0">
              <a:solidFill>
                <a:schemeClr val="bg1"/>
              </a:solidFill>
              <a:cs typeface="Calibri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060575"/>
            <a:ext cx="3670300" cy="479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996952"/>
            <a:ext cx="4572396" cy="3048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4067944" y="2276872"/>
            <a:ext cx="48245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Торжественное открытие соревнований </a:t>
            </a:r>
            <a:endParaRPr lang="ru-RU" b="1" dirty="0"/>
          </a:p>
        </p:txBody>
      </p:sp>
    </p:spTree>
    <p:extLst>
      <p:ext uri="{BB962C8B-B14F-4D97-AF65-F5344CB8AC3E}">
        <p14:creationId xmlns="" xmlns:p14="http://schemas.microsoft.com/office/powerpoint/2010/main" val="374189492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>
        <p14:prism dir="u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ttps://mail.yandex.ru/message_part/bg_gerb.jpg?_uid=231714819&amp;hid=1.2.2&amp;ids=161285161655208751&amp;name=bg_gerb.jpg&amp;yandex_class=yandex_inline_content_104599.721446142.4089677625120781035363243671198_1.2.2_16128516165520875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s://mail.yandex.ru/message_part/bg_gerb.jpg?_uid=231714819&amp;hid=1.2.2&amp;ids=161285161655208751&amp;name=bg_gerb.jpg&amp;yandex_class=yandex_inline_content_104599.721446142.4089677625120781035363243671198_1.2.2_161285161655208751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2" y="1052736"/>
            <a:ext cx="9134988" cy="929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0" y="1071546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 </a:t>
            </a:r>
            <a:endParaRPr lang="ru-RU" b="1" dirty="0"/>
          </a:p>
        </p:txBody>
      </p:sp>
      <p:sp>
        <p:nvSpPr>
          <p:cNvPr id="14337" name="Rectangle 1"/>
          <p:cNvSpPr>
            <a:spLocks noChangeArrowheads="1"/>
          </p:cNvSpPr>
          <p:nvPr/>
        </p:nvSpPr>
        <p:spPr bwMode="auto">
          <a:xfrm>
            <a:off x="0" y="989096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III</a:t>
            </a:r>
            <a:r>
              <a:rPr lang="ru-RU" sz="2400" b="1" dirty="0" smtClean="0">
                <a:solidFill>
                  <a:schemeClr val="bg1"/>
                </a:solidFill>
              </a:rPr>
              <a:t> этап (финал) </a:t>
            </a:r>
            <a:r>
              <a:rPr lang="en-US" sz="2400" b="1" dirty="0" smtClean="0">
                <a:solidFill>
                  <a:schemeClr val="bg1"/>
                </a:solidFill>
              </a:rPr>
              <a:t>IX</a:t>
            </a:r>
            <a:r>
              <a:rPr lang="ru-RU" sz="2400" b="1" dirty="0" smtClean="0">
                <a:solidFill>
                  <a:schemeClr val="bg1"/>
                </a:solidFill>
              </a:rPr>
              <a:t> Спартакиады учащихся России 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по гребле на байдарках и каноэ 24-29 июля 2019 года</a:t>
            </a:r>
            <a:endParaRPr lang="ru-RU" sz="2400" b="1" dirty="0">
              <a:solidFill>
                <a:schemeClr val="bg1"/>
              </a:solidFill>
              <a:cs typeface="Calibri"/>
            </a:endParaRP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132856"/>
            <a:ext cx="2451100" cy="458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2699792" y="2276872"/>
            <a:ext cx="61926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Размещение информации в СМИ и социальных сетях</a:t>
            </a:r>
            <a:endParaRPr lang="ru-RU" b="1" dirty="0"/>
          </a:p>
        </p:txBody>
      </p:sp>
      <p:pic>
        <p:nvPicPr>
          <p:cNvPr id="2050" name="Picture 2" descr="C:\Users\SkryabinskayaEA\Downloads\газета с Ковальчук Э.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19872" y="2708920"/>
            <a:ext cx="5328559" cy="399688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74189492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>
        <p14:prism dir="u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ttps://mail.yandex.ru/message_part/bg_gerb.jpg?_uid=231714819&amp;hid=1.2.2&amp;ids=161285161655208751&amp;name=bg_gerb.jpg&amp;yandex_class=yandex_inline_content_104599.721446142.4089677625120781035363243671198_1.2.2_16128516165520875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s://mail.yandex.ru/message_part/bg_gerb.jpg?_uid=231714819&amp;hid=1.2.2&amp;ids=161285161655208751&amp;name=bg_gerb.jpg&amp;yandex_class=yandex_inline_content_104599.721446142.4089677625120781035363243671198_1.2.2_161285161655208751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899592" y="692696"/>
            <a:ext cx="1080120" cy="1440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0" y="1056159"/>
            <a:ext cx="9134988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 descr="http://www.coollady.ru/pic/0003/061/1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71" y="5373216"/>
            <a:ext cx="3773949" cy="14401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612775" y="2285993"/>
            <a:ext cx="770364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rgbClr val="002060"/>
                </a:solidFill>
                <a:latin typeface="Cambria" pitchFamily="18" charset="0"/>
                <a:ea typeface="Roboto Condensed" panose="02000000000000000000" pitchFamily="2" charset="0"/>
                <a:cs typeface="Roboto Condensed" panose="02000000000000000000" pitchFamily="2" charset="0"/>
              </a:rPr>
              <a:t>«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ea typeface="Roboto Condensed" panose="02000000000000000000" pitchFamily="2" charset="0"/>
                <a:cs typeface="Times New Roman" pitchFamily="18" charset="0"/>
              </a:rPr>
              <a:t>О ходе подготовки к проведению финальных соревнований </a:t>
            </a:r>
          </a:p>
          <a:p>
            <a:pPr algn="ctr"/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IX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Спартакиады учащихся России 2019 года по гребле на байдарках и каноэ</a:t>
            </a:r>
            <a:r>
              <a:rPr lang="ru-RU" sz="2800" dirty="0" smtClean="0">
                <a:solidFill>
                  <a:srgbClr val="002060"/>
                </a:solidFill>
                <a:latin typeface="Cambria" pitchFamily="18" charset="0"/>
                <a:ea typeface="Roboto Condensed" panose="02000000000000000000" pitchFamily="2" charset="0"/>
                <a:cs typeface="Roboto Condensed" panose="02000000000000000000" pitchFamily="2" charset="0"/>
              </a:rPr>
              <a:t>»</a:t>
            </a:r>
            <a:endParaRPr lang="ru-RU" sz="2800" dirty="0">
              <a:solidFill>
                <a:srgbClr val="002060"/>
              </a:solidFill>
              <a:latin typeface="Cambria" pitchFamily="18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75956" y="5157192"/>
            <a:ext cx="46445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ea typeface="Roboto Condensed" panose="02000000000000000000" pitchFamily="2" charset="0"/>
                <a:cs typeface="Roboto Condensed" panose="02000000000000000000" pitchFamily="2" charset="0"/>
              </a:rPr>
              <a:t>Министр </a:t>
            </a:r>
            <a:r>
              <a:rPr lang="ru-RU" b="1" dirty="0">
                <a:ea typeface="Roboto Condensed" panose="02000000000000000000" pitchFamily="2" charset="0"/>
                <a:cs typeface="Roboto Condensed" panose="02000000000000000000" pitchFamily="2" charset="0"/>
              </a:rPr>
              <a:t>молодежной </a:t>
            </a:r>
            <a:r>
              <a:rPr lang="ru-RU" b="1" dirty="0" smtClean="0">
                <a:ea typeface="Roboto Condensed" panose="02000000000000000000" pitchFamily="2" charset="0"/>
                <a:cs typeface="Roboto Condensed" panose="02000000000000000000" pitchFamily="2" charset="0"/>
              </a:rPr>
              <a:t>политики </a:t>
            </a:r>
            <a:r>
              <a:rPr lang="ru-RU" b="1" dirty="0">
                <a:ea typeface="Roboto Condensed" panose="02000000000000000000" pitchFamily="2" charset="0"/>
                <a:cs typeface="Roboto Condensed" panose="02000000000000000000" pitchFamily="2" charset="0"/>
              </a:rPr>
              <a:t>и спорта Саратовской области</a:t>
            </a:r>
          </a:p>
          <a:p>
            <a:pPr algn="just"/>
            <a:endParaRPr lang="ru-RU" b="1" dirty="0"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pPr algn="just"/>
            <a:r>
              <a:rPr lang="ru-RU" b="1" dirty="0" smtClean="0">
                <a:ea typeface="Roboto Condensed" panose="02000000000000000000" pitchFamily="2" charset="0"/>
                <a:cs typeface="Roboto Condensed" panose="02000000000000000000" pitchFamily="2" charset="0"/>
              </a:rPr>
              <a:t>Александр Владимирович Абросимов</a:t>
            </a:r>
            <a:endParaRPr lang="ru-RU" b="1" dirty="0"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5983786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>
        <p14:prism dir="u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ttps://mail.yandex.ru/message_part/bg_gerb.jpg?_uid=231714819&amp;hid=1.2.2&amp;ids=161285161655208751&amp;name=bg_gerb.jpg&amp;yandex_class=yandex_inline_content_104599.721446142.4089677625120781035363243671198_1.2.2_16128516165520875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s://mail.yandex.ru/message_part/bg_gerb.jpg?_uid=231714819&amp;hid=1.2.2&amp;ids=161285161655208751&amp;name=bg_gerb.jpg&amp;yandex_class=yandex_inline_content_104599.721446142.4089677625120781035363243671198_1.2.2_161285161655208751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2" y="1052736"/>
            <a:ext cx="9134988" cy="929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0" y="1071546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 </a:t>
            </a:r>
            <a:endParaRPr lang="ru-RU" b="1" dirty="0"/>
          </a:p>
        </p:txBody>
      </p:sp>
      <p:sp>
        <p:nvSpPr>
          <p:cNvPr id="14337" name="Rectangle 1"/>
          <p:cNvSpPr>
            <a:spLocks noChangeArrowheads="1"/>
          </p:cNvSpPr>
          <p:nvPr/>
        </p:nvSpPr>
        <p:spPr bwMode="auto">
          <a:xfrm>
            <a:off x="0" y="989096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III</a:t>
            </a:r>
            <a:r>
              <a:rPr lang="ru-RU" sz="2400" b="1" dirty="0" smtClean="0">
                <a:solidFill>
                  <a:schemeClr val="bg1"/>
                </a:solidFill>
              </a:rPr>
              <a:t> этап (финал) </a:t>
            </a:r>
            <a:r>
              <a:rPr lang="en-US" sz="2400" b="1" dirty="0" smtClean="0">
                <a:solidFill>
                  <a:schemeClr val="bg1"/>
                </a:solidFill>
              </a:rPr>
              <a:t>IX</a:t>
            </a:r>
            <a:r>
              <a:rPr lang="ru-RU" sz="2400" b="1" dirty="0" smtClean="0">
                <a:solidFill>
                  <a:schemeClr val="bg1"/>
                </a:solidFill>
              </a:rPr>
              <a:t> Спартакиады учащихся России 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по гребле на байдарках и каноэ 24-29 июля 2019 года</a:t>
            </a:r>
            <a:endParaRPr lang="ru-RU" sz="2400" b="1" dirty="0">
              <a:solidFill>
                <a:schemeClr val="bg1"/>
              </a:solidFill>
              <a:cs typeface="Calibri"/>
            </a:endParaRPr>
          </a:p>
        </p:txBody>
      </p:sp>
      <p:pic>
        <p:nvPicPr>
          <p:cNvPr id="2" name="Picture 2" descr="C:\Users\SkryabinskayaEA\Downloads\IMG_811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2132856"/>
            <a:ext cx="4804648" cy="32030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4" descr="C:\Users\SkryabinskayaEA\Pictures\Рисунок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9992" y="3645024"/>
            <a:ext cx="4498975" cy="29940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74189492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>
        <p14:prism dir="u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ttps://mail.yandex.ru/message_part/bg_gerb.jpg?_uid=231714819&amp;hid=1.2.2&amp;ids=161285161655208751&amp;name=bg_gerb.jpg&amp;yandex_class=yandex_inline_content_104599.721446142.4089677625120781035363243671198_1.2.2_16128516165520875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s://mail.yandex.ru/message_part/bg_gerb.jpg?_uid=231714819&amp;hid=1.2.2&amp;ids=161285161655208751&amp;name=bg_gerb.jpg&amp;yandex_class=yandex_inline_content_104599.721446142.4089677625120781035363243671198_1.2.2_161285161655208751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7" name="Picture 5" descr="C:\Documents and Settings\Администратор.MACHINE-1DB0A5B.002\Рабочий стол\фото\bg_ger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213" y="44624"/>
            <a:ext cx="2556284" cy="309686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899592" y="692696"/>
            <a:ext cx="1080120" cy="1440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2" y="927541"/>
            <a:ext cx="9134988" cy="929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0" y="1071546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 </a:t>
            </a:r>
            <a:endParaRPr lang="ru-RU" b="1" dirty="0"/>
          </a:p>
        </p:txBody>
      </p:sp>
      <p:sp>
        <p:nvSpPr>
          <p:cNvPr id="14337" name="Rectangle 1"/>
          <p:cNvSpPr>
            <a:spLocks noChangeArrowheads="1"/>
          </p:cNvSpPr>
          <p:nvPr/>
        </p:nvSpPr>
        <p:spPr bwMode="auto">
          <a:xfrm>
            <a:off x="0" y="989096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Соревнования в рамках Спартакиады России 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в Саратовской области пройдут в пятый раз</a:t>
            </a:r>
            <a:endParaRPr lang="ru-RU" sz="2400" b="1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357158" y="111613"/>
            <a:ext cx="83058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38" y="2401887"/>
            <a:ext cx="5724525" cy="396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9910" y="1988840"/>
            <a:ext cx="3176587" cy="212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9910" y="4221088"/>
            <a:ext cx="3114675" cy="2335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44527256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>
        <p14:prism dir="u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ttps://mail.yandex.ru/message_part/bg_gerb.jpg?_uid=231714819&amp;hid=1.2.2&amp;ids=161285161655208751&amp;name=bg_gerb.jpg&amp;yandex_class=yandex_inline_content_104599.721446142.4089677625120781035363243671198_1.2.2_16128516165520875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s://mail.yandex.ru/message_part/bg_gerb.jpg?_uid=231714819&amp;hid=1.2.2&amp;ids=161285161655208751&amp;name=bg_gerb.jpg&amp;yandex_class=yandex_inline_content_104599.721446142.4089677625120781035363243671198_1.2.2_161285161655208751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899592" y="692696"/>
            <a:ext cx="1080120" cy="1440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2" y="1052736"/>
            <a:ext cx="9134988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0" y="1071546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 </a:t>
            </a:r>
            <a:endParaRPr lang="ru-RU" b="1" dirty="0"/>
          </a:p>
        </p:txBody>
      </p:sp>
      <p:sp>
        <p:nvSpPr>
          <p:cNvPr id="14337" name="Rectangle 1"/>
          <p:cNvSpPr>
            <a:spLocks noChangeArrowheads="1"/>
          </p:cNvSpPr>
          <p:nvPr/>
        </p:nvSpPr>
        <p:spPr bwMode="auto">
          <a:xfrm>
            <a:off x="0" y="663487"/>
            <a:ext cx="91440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endParaRPr lang="ru-RU" sz="2400" b="1" dirty="0" smtClean="0">
              <a:solidFill>
                <a:schemeClr val="bg1"/>
              </a:solidFill>
            </a:endParaRPr>
          </a:p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III</a:t>
            </a:r>
            <a:r>
              <a:rPr lang="ru-RU" sz="2400" b="1" dirty="0" smtClean="0">
                <a:solidFill>
                  <a:schemeClr val="bg1"/>
                </a:solidFill>
              </a:rPr>
              <a:t> этап (финал) </a:t>
            </a:r>
            <a:r>
              <a:rPr lang="en-US" sz="2400" b="1" dirty="0" smtClean="0">
                <a:solidFill>
                  <a:schemeClr val="bg1"/>
                </a:solidFill>
              </a:rPr>
              <a:t>IX</a:t>
            </a:r>
            <a:r>
              <a:rPr lang="ru-RU" sz="2400" b="1" dirty="0" smtClean="0">
                <a:solidFill>
                  <a:schemeClr val="bg1"/>
                </a:solidFill>
              </a:rPr>
              <a:t> Спартакиады учащихся России 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по гребле на байдарках и каноэ 24-29 июля 2019 года</a:t>
            </a:r>
            <a:endParaRPr lang="ru-RU" sz="2400" b="1" dirty="0" smtClean="0">
              <a:solidFill>
                <a:schemeClr val="bg1"/>
              </a:solidFill>
              <a:cs typeface="Calibri"/>
            </a:endParaRPr>
          </a:p>
          <a:p>
            <a:pPr algn="ctr"/>
            <a:endParaRPr lang="ru-RU" sz="2400" b="1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2132856"/>
            <a:ext cx="4824536" cy="1368152"/>
          </a:xfrm>
        </p:spPr>
        <p:txBody>
          <a:bodyPr>
            <a:normAutofit fontScale="40000" lnSpcReduction="20000"/>
          </a:bodyPr>
          <a:lstStyle/>
          <a:p>
            <a:pPr>
              <a:buNone/>
            </a:pPr>
            <a:r>
              <a:rPr lang="ru-RU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соревнований:</a:t>
            </a:r>
          </a:p>
          <a:p>
            <a:r>
              <a:rPr lang="ru-RU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34 региона РФ</a:t>
            </a:r>
            <a:endParaRPr lang="ru-RU" sz="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около 400 человек (тренеры, спортсмены и другие специалисты)</a:t>
            </a:r>
            <a:endParaRPr lang="ru-RU" sz="5000" dirty="0"/>
          </a:p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3429000"/>
            <a:ext cx="4645025" cy="309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203" y="2852936"/>
            <a:ext cx="4114800" cy="273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21699867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>
        <p14:prism dir="u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ttps://mail.yandex.ru/message_part/bg_gerb.jpg?_uid=231714819&amp;hid=1.2.2&amp;ids=161285161655208751&amp;name=bg_gerb.jpg&amp;yandex_class=yandex_inline_content_104599.721446142.4089677625120781035363243671198_1.2.2_16128516165520875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s://mail.yandex.ru/message_part/bg_gerb.jpg?_uid=231714819&amp;hid=1.2.2&amp;ids=161285161655208751&amp;name=bg_gerb.jpg&amp;yandex_class=yandex_inline_content_104599.721446142.4089677625120781035363243671198_1.2.2_161285161655208751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899592" y="692696"/>
            <a:ext cx="1080120" cy="1440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736"/>
            <a:ext cx="9134988" cy="929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30447" y="1071546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 </a:t>
            </a:r>
            <a:endParaRPr lang="ru-RU" b="1" dirty="0"/>
          </a:p>
        </p:txBody>
      </p:sp>
      <p:sp>
        <p:nvSpPr>
          <p:cNvPr id="11" name="Объект 10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000" dirty="0" smtClean="0"/>
              <a:t>Гл. судья соревнований- Уваров Сергей Сергеевич,</a:t>
            </a:r>
          </a:p>
          <a:p>
            <a:pPr>
              <a:buNone/>
            </a:pPr>
            <a:r>
              <a:rPr lang="ru-RU" sz="2000" dirty="0" smtClean="0"/>
              <a:t>     судья Всероссийской категории, г. Москва</a:t>
            </a:r>
          </a:p>
          <a:p>
            <a:r>
              <a:rPr lang="ru-RU" sz="2000" dirty="0" smtClean="0"/>
              <a:t>Гл. секретарь соревнований- Михайлова Александра Георгиевна, судья Всероссийской категории, г. Москва</a:t>
            </a:r>
            <a:endParaRPr lang="ru-RU" sz="20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942" y="3717032"/>
            <a:ext cx="4481513" cy="2884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789040"/>
            <a:ext cx="3998913" cy="2766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179512" y="1052736"/>
            <a:ext cx="88569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III</a:t>
            </a:r>
            <a:r>
              <a:rPr lang="ru-RU" sz="2400" b="1" dirty="0" smtClean="0">
                <a:solidFill>
                  <a:schemeClr val="bg1"/>
                </a:solidFill>
              </a:rPr>
              <a:t> этап (финал) </a:t>
            </a:r>
            <a:r>
              <a:rPr lang="en-US" sz="2400" b="1" dirty="0" smtClean="0">
                <a:solidFill>
                  <a:schemeClr val="bg1"/>
                </a:solidFill>
              </a:rPr>
              <a:t>IX</a:t>
            </a:r>
            <a:r>
              <a:rPr lang="ru-RU" sz="2400" b="1" dirty="0" smtClean="0">
                <a:solidFill>
                  <a:schemeClr val="bg1"/>
                </a:solidFill>
              </a:rPr>
              <a:t> Спартакиады учащихся России 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по гребле на байдарках и каноэ 24-29 июля 2019 года</a:t>
            </a:r>
            <a:endParaRPr lang="ru-RU" sz="2400" b="1" dirty="0">
              <a:solidFill>
                <a:schemeClr val="bg1"/>
              </a:solidFill>
              <a:cs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0744748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>
        <p14:prism dir="u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ttps://mail.yandex.ru/message_part/bg_gerb.jpg?_uid=231714819&amp;hid=1.2.2&amp;ids=161285161655208751&amp;name=bg_gerb.jpg&amp;yandex_class=yandex_inline_content_104599.721446142.4089677625120781035363243671198_1.2.2_16128516165520875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s://mail.yandex.ru/message_part/bg_gerb.jpg?_uid=231714819&amp;hid=1.2.2&amp;ids=161285161655208751&amp;name=bg_gerb.jpg&amp;yandex_class=yandex_inline_content_104599.721446142.4089677625120781035363243671198_1.2.2_161285161655208751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7" name="Picture 5" descr="C:\Documents and Settings\Администратор.MACHINE-1DB0A5B.002\Рабочий стол\фото\bg_ger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213" y="44624"/>
            <a:ext cx="2556284" cy="309686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928662" y="785794"/>
            <a:ext cx="1080120" cy="1440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2" y="1071546"/>
            <a:ext cx="9134988" cy="929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0" y="1071546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 </a:t>
            </a:r>
            <a:endParaRPr lang="ru-RU" b="1" dirty="0"/>
          </a:p>
        </p:txBody>
      </p:sp>
      <p:sp>
        <p:nvSpPr>
          <p:cNvPr id="14337" name="Rectangle 1"/>
          <p:cNvSpPr>
            <a:spLocks noChangeArrowheads="1"/>
          </p:cNvSpPr>
          <p:nvPr/>
        </p:nvSpPr>
        <p:spPr bwMode="auto">
          <a:xfrm>
            <a:off x="0" y="1173762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Условия проведения соревнований всероссийского уровня</a:t>
            </a:r>
            <a:endParaRPr lang="ru-RU" sz="2400" b="1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357158" y="111613"/>
            <a:ext cx="83058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272" y="2307997"/>
            <a:ext cx="3316287" cy="22066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6260" y="2326683"/>
            <a:ext cx="3170237" cy="22685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272" y="4797152"/>
            <a:ext cx="8785225" cy="19018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027" y="2551677"/>
            <a:ext cx="2779713" cy="171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86416173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>
        <p14:prism dir="u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/>
          <a:srcRect l="7137" t="16601" r="58272" b="64844"/>
          <a:stretch>
            <a:fillRect/>
          </a:stretch>
        </p:blipFill>
        <p:spPr bwMode="auto">
          <a:xfrm>
            <a:off x="0" y="0"/>
            <a:ext cx="4000496" cy="107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AutoShape 2" descr="https://mail.yandex.ru/message_part/bg_gerb.jpg?_uid=231714819&amp;hid=1.2.2&amp;ids=161285161655208751&amp;name=bg_gerb.jpg&amp;yandex_class=yandex_inline_content_104599.721446142.4089677625120781035363243671198_1.2.2_16128516165520875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s://mail.yandex.ru/message_part/bg_gerb.jpg?_uid=231714819&amp;hid=1.2.2&amp;ids=161285161655208751&amp;name=bg_gerb.jpg&amp;yandex_class=yandex_inline_content_104599.721446142.4089677625120781035363243671198_1.2.2_161285161655208751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7" name="Picture 5" descr="C:\Documents and Settings\Администратор.MACHINE-1DB0A5B.002\Рабочий стол\фото\bg_gerb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213" y="44624"/>
            <a:ext cx="2556284" cy="309686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642910" y="642918"/>
            <a:ext cx="1214446" cy="2857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1546"/>
            <a:ext cx="9134988" cy="929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0" y="1071546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 </a:t>
            </a:r>
            <a:endParaRPr lang="ru-RU" b="1" dirty="0"/>
          </a:p>
        </p:txBody>
      </p:sp>
      <p:sp>
        <p:nvSpPr>
          <p:cNvPr id="14337" name="Rectangle 1"/>
          <p:cNvSpPr>
            <a:spLocks noChangeArrowheads="1"/>
          </p:cNvSpPr>
          <p:nvPr/>
        </p:nvSpPr>
        <p:spPr bwMode="auto">
          <a:xfrm>
            <a:off x="0" y="1285860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cs typeface="Calibri"/>
              </a:rPr>
              <a:t>Условия проведения соревнований: размещение и питание</a:t>
            </a:r>
            <a:endParaRPr lang="ru-RU" sz="2400" b="1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357158" y="285728"/>
            <a:ext cx="83058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00240"/>
            <a:ext cx="4816475" cy="3176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14" y="4059237"/>
            <a:ext cx="4200525" cy="2798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00446681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>
        <p14:prism dir="u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SkryabinskayaEA\Desktop\5VT4qZV6A7w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4252661"/>
            <a:ext cx="4032448" cy="26053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AutoShape 2" descr="https://mail.yandex.ru/message_part/bg_gerb.jpg?_uid=231714819&amp;hid=1.2.2&amp;ids=161285161655208751&amp;name=bg_gerb.jpg&amp;yandex_class=yandex_inline_content_104599.721446142.4089677625120781035363243671198_1.2.2_16128516165520875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s://mail.yandex.ru/message_part/bg_gerb.jpg?_uid=231714819&amp;hid=1.2.2&amp;ids=161285161655208751&amp;name=bg_gerb.jpg&amp;yandex_class=yandex_inline_content_104599.721446142.4089677625120781035363243671198_1.2.2_161285161655208751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7" name="Picture 5" descr="C:\Documents and Settings\Администратор.MACHINE-1DB0A5B.002\Рабочий стол\фото\bg_gerb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213" y="44624"/>
            <a:ext cx="2556284" cy="309686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928662" y="785794"/>
            <a:ext cx="1080120" cy="1440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2" y="1124744"/>
            <a:ext cx="9134988" cy="929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0" y="1071546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 </a:t>
            </a:r>
            <a:endParaRPr lang="ru-RU" b="1" dirty="0"/>
          </a:p>
        </p:txBody>
      </p:sp>
      <p:sp>
        <p:nvSpPr>
          <p:cNvPr id="14337" name="Rectangle 1"/>
          <p:cNvSpPr>
            <a:spLocks noChangeArrowheads="1"/>
          </p:cNvSpPr>
          <p:nvPr/>
        </p:nvSpPr>
        <p:spPr bwMode="auto">
          <a:xfrm>
            <a:off x="0" y="989096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endParaRPr lang="ru-RU" sz="24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Условия проведения соревнований: бесплатные экскурсии</a:t>
            </a:r>
            <a:endParaRPr lang="ru-RU" sz="2400" b="1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07504" y="260648"/>
            <a:ext cx="83058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027" name="Picture 3" descr="C:\Users\SkryabinskayaEA\Desktop\883914_original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75247" y="2060849"/>
            <a:ext cx="3868754" cy="25802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 descr="C:\Users\SkryabinskayaEA\Desktop\гармошка4.jpe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27584" y="4319719"/>
            <a:ext cx="3384376" cy="25382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C:\Users\SkryabinskayaEA\Desktop\Каплан-Константин-2.jpe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7504" y="2132856"/>
            <a:ext cx="4607113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86416173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>
        <p14:prism dir="u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ttps://mail.yandex.ru/message_part/bg_gerb.jpg?_uid=231714819&amp;hid=1.2.2&amp;ids=161285161655208751&amp;name=bg_gerb.jpg&amp;yandex_class=yandex_inline_content_104599.721446142.4089677625120781035363243671198_1.2.2_16128516165520875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s://mail.yandex.ru/message_part/bg_gerb.jpg?_uid=231714819&amp;hid=1.2.2&amp;ids=161285161655208751&amp;name=bg_gerb.jpg&amp;yandex_class=yandex_inline_content_104599.721446142.4089677625120781035363243671198_1.2.2_161285161655208751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2" y="1052736"/>
            <a:ext cx="9134988" cy="929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0" y="1071546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 </a:t>
            </a:r>
            <a:endParaRPr lang="ru-RU" b="1" dirty="0"/>
          </a:p>
        </p:txBody>
      </p:sp>
      <p:sp>
        <p:nvSpPr>
          <p:cNvPr id="14337" name="Rectangle 1"/>
          <p:cNvSpPr>
            <a:spLocks noChangeArrowheads="1"/>
          </p:cNvSpPr>
          <p:nvPr/>
        </p:nvSpPr>
        <p:spPr bwMode="auto">
          <a:xfrm>
            <a:off x="0" y="1173762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Условия проведения соревнований всероссийского уровня</a:t>
            </a:r>
            <a:endParaRPr lang="ru-RU" sz="2400" b="1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16" name="Содержимое 15"/>
          <p:cNvSpPr>
            <a:spLocks noGrp="1"/>
          </p:cNvSpPr>
          <p:nvPr>
            <p:ph idx="1"/>
          </p:nvPr>
        </p:nvSpPr>
        <p:spPr>
          <a:xfrm>
            <a:off x="539552" y="2420888"/>
            <a:ext cx="8147248" cy="3903712"/>
          </a:xfrm>
        </p:spPr>
        <p:txBody>
          <a:bodyPr/>
          <a:lstStyle/>
          <a:p>
            <a:pPr>
              <a:buNone/>
            </a:pPr>
            <a:r>
              <a:rPr lang="ru-RU" b="1" dirty="0" smtClean="0"/>
              <a:t>Межведомственное взаимодействие:</a:t>
            </a:r>
          </a:p>
          <a:p>
            <a:r>
              <a:rPr lang="ru-RU" dirty="0" smtClean="0"/>
              <a:t>Медицинское обеспечение: машина скорой помощи, врач по спортивной медицине Саратовского областного врачебно-физкультурного диспансера,</a:t>
            </a:r>
          </a:p>
          <a:p>
            <a:r>
              <a:rPr lang="ru-RU" dirty="0" smtClean="0"/>
              <a:t>Обеспечение безопасности: круглосуточное патрулирование МУ МВД России </a:t>
            </a:r>
            <a:r>
              <a:rPr lang="ru-RU" dirty="0" smtClean="0"/>
              <a:t>«</a:t>
            </a:r>
            <a:r>
              <a:rPr lang="ru-RU" dirty="0" err="1" smtClean="0"/>
              <a:t>Энгельсское</a:t>
            </a:r>
            <a:r>
              <a:rPr lang="ru-RU" dirty="0" smtClean="0"/>
              <a:t>»,</a:t>
            </a:r>
          </a:p>
          <a:p>
            <a:r>
              <a:rPr lang="ru-RU" dirty="0" smtClean="0"/>
              <a:t>Движение автобусов от </a:t>
            </a:r>
            <a:r>
              <a:rPr lang="ru-RU" dirty="0" err="1" smtClean="0"/>
              <a:t>водно-спортивной</a:t>
            </a:r>
            <a:r>
              <a:rPr lang="ru-RU" dirty="0" smtClean="0"/>
              <a:t> базы до пункта проживания и питания.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74189492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>
        <p14:prism dir="u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803</TotalTime>
  <Words>313</Words>
  <Application>Microsoft Office PowerPoint</Application>
  <PresentationFormat>Экран (4:3)</PresentationFormat>
  <Paragraphs>66</Paragraphs>
  <Slides>12</Slides>
  <Notes>12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Поток</vt:lpstr>
      <vt:lpstr>Слайд 1</vt:lpstr>
      <vt:lpstr>Слайд 2</vt:lpstr>
      <vt:lpstr> </vt:lpstr>
      <vt:lpstr>Слайд 4</vt:lpstr>
      <vt:lpstr>Слайд 5</vt:lpstr>
      <vt:lpstr> </vt:lpstr>
      <vt:lpstr> </vt:lpstr>
      <vt:lpstr> </vt:lpstr>
      <vt:lpstr>Слайд 9</vt:lpstr>
      <vt:lpstr>Слайд 10</vt:lpstr>
      <vt:lpstr>Слайд 11</vt:lpstr>
      <vt:lpstr>Слайд 12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Совет  при Губернаторе Саратовской области  по развитию  физической культуры и спорта</dc:title>
  <dc:creator>Roman_</dc:creator>
  <cp:lastModifiedBy>MS_TochilkinDP</cp:lastModifiedBy>
  <cp:revision>83</cp:revision>
  <dcterms:created xsi:type="dcterms:W3CDTF">2017-01-10T07:11:36Z</dcterms:created>
  <dcterms:modified xsi:type="dcterms:W3CDTF">2019-05-22T13:21:46Z</dcterms:modified>
</cp:coreProperties>
</file>