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8"/>
  </p:notesMasterIdLst>
  <p:handoutMasterIdLst>
    <p:handoutMasterId r:id="rId9"/>
  </p:handoutMasterIdLst>
  <p:sldIdLst>
    <p:sldId id="259" r:id="rId3"/>
    <p:sldId id="263" r:id="rId4"/>
    <p:sldId id="265" r:id="rId5"/>
    <p:sldId id="266" r:id="rId6"/>
    <p:sldId id="264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840"/>
    <a:srgbClr val="EE6017"/>
    <a:srgbClr val="E45B17"/>
    <a:srgbClr val="F04942"/>
    <a:srgbClr val="004B57"/>
    <a:srgbClr val="6DCFF6"/>
    <a:srgbClr val="1989C0"/>
    <a:srgbClr val="F16C51"/>
    <a:srgbClr val="5B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21" d="100"/>
          <a:sy n="121" d="100"/>
        </p:scale>
        <p:origin x="-1350" y="48"/>
      </p:cViewPr>
      <p:guideLst>
        <p:guide orient="horz" pos="2160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572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47725" y="1562100"/>
            <a:ext cx="7667625" cy="47053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IX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летняя 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Спартакиада учащихся </a:t>
            </a:r>
          </a:p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России по гребному слалому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00425" y="542115"/>
            <a:ext cx="4352925" cy="5455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СПОРТА И МОЛОДЁЖНОЙ ПОЛИТИКИ НОВГОРОДСКОЙ ОБЛАСТИ</a:t>
            </a:r>
            <a:endParaRPr lang="ru-RU" sz="14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 smtClean="0">
                <a:solidFill>
                  <a:srgbClr val="F34840"/>
                </a:solidFill>
              </a:rPr>
              <a:t>2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9062" y="2623030"/>
            <a:ext cx="1453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СРОКИ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ПРОВЕДЕНИЯ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26 - 31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июля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2019 года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5782" y="2623030"/>
            <a:ext cx="15917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МЕСТО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ПРОВЕДЕНИЯ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Новгородская область,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Окуловка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4351" y="2623030"/>
            <a:ext cx="1542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Центр гребного слалома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320" y="1765129"/>
            <a:ext cx="828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Финальные соревнования</a:t>
            </a:r>
            <a:r>
              <a:rPr lang="en-US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 IX </a:t>
            </a:r>
            <a:r>
              <a:rPr lang="ru-RU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летней спартакиады учащихся России по гребному слалому</a:t>
            </a:r>
            <a:endParaRPr lang="ru-RU" dirty="0" smtClean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/>
          <a:stretch/>
        </p:blipFill>
        <p:spPr>
          <a:xfrm>
            <a:off x="6503335" y="2339242"/>
            <a:ext cx="2388632" cy="1936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9"/>
          <a:stretch/>
        </p:blipFill>
        <p:spPr>
          <a:xfrm>
            <a:off x="6503335" y="4420538"/>
            <a:ext cx="2388632" cy="193654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562550" y="2636542"/>
            <a:ext cx="0" cy="100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11926" y="2636542"/>
            <a:ext cx="0" cy="100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76350" y="2636542"/>
            <a:ext cx="0" cy="100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400425" y="542115"/>
            <a:ext cx="4352925" cy="5455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СПОРТА И МОЛОДЁЖНОЙ ПОЛИТИКИ НОВГОРОДСКОЙ ОБЛАСТИ</a:t>
            </a:r>
            <a:endParaRPr lang="ru-RU" sz="14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1" y="2229107"/>
            <a:ext cx="2409825" cy="19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603250" y="1524001"/>
            <a:ext cx="7822903" cy="4832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 marL="12600" algn="just">
              <a:lnSpc>
                <a:spcPct val="100000"/>
              </a:lnSpc>
            </a:pPr>
            <a:endParaRPr lang="ru-RU" sz="1100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12600" algn="just">
              <a:lnSpc>
                <a:spcPct val="100000"/>
              </a:lnSpc>
            </a:pPr>
            <a:endParaRPr lang="ru-RU" sz="1100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3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99112" y="2682485"/>
            <a:ext cx="119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/>
            <a:r>
              <a:rPr lang="ru-RU" sz="14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ПИТАНИЕ</a:t>
            </a:r>
          </a:p>
          <a:p>
            <a:pPr marL="11113" lvl="0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ресторан </a:t>
            </a:r>
          </a:p>
          <a:p>
            <a:pPr marL="11113" lvl="0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«</a:t>
            </a:r>
            <a:r>
              <a:rPr lang="ru-RU" sz="1400" spc="-1" dirty="0" err="1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Релакс</a:t>
            </a:r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4463" y="4571154"/>
            <a:ext cx="27367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 indent="-11113" algn="just"/>
            <a:r>
              <a:rPr lang="ru-RU" sz="14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ОБЕСПЕЧЕНИЕ </a:t>
            </a:r>
          </a:p>
          <a:p>
            <a:pPr marL="11113" lvl="0" indent="-11113" algn="just"/>
            <a:r>
              <a:rPr lang="ru-RU" sz="14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БЕЗОПАСНОСТИ</a:t>
            </a:r>
          </a:p>
          <a:p>
            <a:pPr marL="11113" lvl="0" indent="-11113" algn="just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ОМВД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по </a:t>
            </a:r>
            <a:r>
              <a:rPr lang="ru-RU" sz="1400" spc="-1" dirty="0" err="1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Окуловскому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 </a:t>
            </a:r>
            <a:endParaRPr lang="ru-RU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  <a:p>
            <a:pPr marL="11113" lvl="0" indent="-11113" algn="just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району </a:t>
            </a:r>
          </a:p>
          <a:p>
            <a:pPr marL="11113" lvl="0" indent="-11113" algn="just"/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к</a:t>
            </a:r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орпус спасателей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6779" y="2682485"/>
            <a:ext cx="1726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/>
            <a:r>
              <a:rPr lang="ru-RU" sz="14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УЧАСТНИКИ</a:t>
            </a:r>
          </a:p>
          <a:p>
            <a:pPr marL="11113" lvl="0"/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190 спортсменов, </a:t>
            </a:r>
            <a:endParaRPr lang="ru-RU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  <a:p>
            <a:pPr marL="11113" lvl="0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40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судей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463" y="2682485"/>
            <a:ext cx="22287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/>
            <a:r>
              <a:rPr lang="ru-RU" sz="14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РАЗМЕЩЕНИЕ</a:t>
            </a:r>
          </a:p>
          <a:p>
            <a:pPr marL="11113" lvl="0"/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гостиницы г. Окуловка</a:t>
            </a:r>
          </a:p>
          <a:p>
            <a:pPr marL="11113" lvl="0"/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«</a:t>
            </a:r>
            <a:r>
              <a:rPr lang="ru-RU" sz="1400" spc="-1" dirty="0" err="1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Релакс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» - 190 мест</a:t>
            </a:r>
          </a:p>
          <a:p>
            <a:pPr marL="11113" lvl="0"/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«Флагман» - 25 мест (судьи)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6779" y="4571154"/>
            <a:ext cx="1895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 indent="-11113"/>
            <a:r>
              <a:rPr lang="ru-RU" sz="14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ТРАНСФЕР</a:t>
            </a:r>
          </a:p>
          <a:p>
            <a:pPr marL="11113" lvl="0" indent="-11113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автобусы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ООО «</a:t>
            </a:r>
            <a:r>
              <a:rPr lang="ru-RU" sz="1400" spc="-1" dirty="0" err="1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Окуловское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 ПАТП» </a:t>
            </a:r>
          </a:p>
          <a:p>
            <a:pPr marL="11113" lvl="0" indent="-11113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дополнительный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транспорт </a:t>
            </a:r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/>
            </a:r>
            <a:b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</a:br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по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требованию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9112" y="4571154"/>
            <a:ext cx="20641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 indent="-11113" algn="just"/>
            <a:r>
              <a:rPr lang="ru-RU" sz="14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МЕДИЦИНСКОЕ </a:t>
            </a:r>
            <a:endParaRPr lang="ru-RU" sz="1400" b="1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  <a:p>
            <a:pPr marL="11113" lvl="0" indent="-11113" algn="just"/>
            <a:r>
              <a:rPr lang="ru-RU" sz="14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СОПРОВОЖДЕНИЕ</a:t>
            </a:r>
            <a:endParaRPr lang="ru-RU" sz="14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  <a:p>
            <a:pPr marL="11113" lvl="0" indent="-11113" algn="just"/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дежурство бригады </a:t>
            </a:r>
            <a:endParaRPr lang="ru-RU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  <a:p>
            <a:pPr marL="11113" lvl="0" indent="-11113" algn="just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скорой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медицинской </a:t>
            </a:r>
            <a:endParaRPr lang="ru-RU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  <a:p>
            <a:pPr marL="11113" lvl="0" indent="-11113" algn="just"/>
            <a:r>
              <a:rPr lang="ru-RU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помощи </a:t>
            </a:r>
            <a:endParaRPr lang="ru-RU" sz="14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DejaVu Sans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4320" y="1739728"/>
            <a:ext cx="828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Финальные соревнования</a:t>
            </a:r>
            <a:r>
              <a:rPr lang="en-US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 IX </a:t>
            </a:r>
            <a:r>
              <a:rPr lang="ru-RU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летней спартакиады учащихся России по гребному слалому</a:t>
            </a:r>
            <a:endParaRPr lang="ru-RU" dirty="0" smtClean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r="11770"/>
          <a:stretch/>
        </p:blipFill>
        <p:spPr>
          <a:xfrm>
            <a:off x="6492891" y="4371258"/>
            <a:ext cx="2409826" cy="191986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562550" y="2748949"/>
            <a:ext cx="0" cy="100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96596" y="2748949"/>
            <a:ext cx="0" cy="100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6350" y="2748949"/>
            <a:ext cx="0" cy="100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62550" y="4651106"/>
            <a:ext cx="0" cy="1224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96596" y="4651106"/>
            <a:ext cx="0" cy="1224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6350" y="4651106"/>
            <a:ext cx="0" cy="1224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3400425" y="542115"/>
            <a:ext cx="4352925" cy="5455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СПОРТА И МОЛОДЁЖНОЙ ПОЛИТИКИ НОВГОРОДСКОЙ ОБЛАСТИ</a:t>
            </a:r>
            <a:endParaRPr lang="ru-RU" sz="14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4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8852" y="2599892"/>
            <a:ext cx="19874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ДОСУГ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культурно-массовая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экскурсия</a:t>
            </a: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320" y="1765129"/>
            <a:ext cx="828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Финальные соревнования</a:t>
            </a:r>
            <a:r>
              <a:rPr lang="en-US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 IX </a:t>
            </a:r>
            <a:r>
              <a:rPr lang="ru-RU" b="1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летней спартакиады учащихся России по гребному слалому</a:t>
            </a:r>
            <a:endParaRPr lang="ru-RU" dirty="0" smtClean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4"/>
          <a:stretch/>
        </p:blipFill>
        <p:spPr bwMode="auto">
          <a:xfrm>
            <a:off x="6503336" y="4289089"/>
            <a:ext cx="2388632" cy="19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4866" y="2620196"/>
            <a:ext cx="261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itchFamily="34" charset="0"/>
                <a:cs typeface="Arial" pitchFamily="34" charset="0"/>
              </a:rPr>
              <a:t>ИНФОРМАЦИОННОЕ </a:t>
            </a:r>
          </a:p>
          <a:p>
            <a:pPr algn="just"/>
            <a:r>
              <a:rPr lang="ru-RU" sz="1400" b="1" dirty="0">
                <a:latin typeface="Arial" pitchFamily="34" charset="0"/>
                <a:cs typeface="Arial" pitchFamily="34" charset="0"/>
              </a:rPr>
              <a:t>СОПРОВОЖДЕНИЕ</a:t>
            </a:r>
          </a:p>
          <a:p>
            <a:pPr algn="just"/>
            <a:r>
              <a:rPr lang="ru-RU" sz="1400" dirty="0" err="1">
                <a:latin typeface="Arial" pitchFamily="34" charset="0"/>
                <a:cs typeface="Arial" pitchFamily="34" charset="0"/>
              </a:rPr>
              <a:t>интернет-ресурсы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газета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Окуловский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вестник» 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рассылка в региональные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федеральные СМИ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0579" b="13632"/>
          <a:stretch/>
        </p:blipFill>
        <p:spPr>
          <a:xfrm>
            <a:off x="6510871" y="2247035"/>
            <a:ext cx="2381097" cy="188113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953814" y="2704278"/>
            <a:ext cx="0" cy="1224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6350" y="2695811"/>
            <a:ext cx="0" cy="1224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3400425" y="542115"/>
            <a:ext cx="4352925" cy="5455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СПОРТА И МОЛОДЁЖНОЙ ПОЛИТИКИ НОВГОРОДСКОЙ ОБЛАСТИ</a:t>
            </a:r>
            <a:endParaRPr lang="ru-RU" sz="14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>
          <a:xfrm>
            <a:off x="0" y="1638300"/>
            <a:ext cx="9144000" cy="53543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55272" y="1925132"/>
            <a:ext cx="2619828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</a:p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 внимание!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0425" y="542115"/>
            <a:ext cx="4352925" cy="5455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СПОРТА И МОЛОДЁЖНОЙ ПОЛИТИКИ НОВГОРОДСКОЙ ОБЛАСТИ</a:t>
            </a:r>
            <a:endParaRPr lang="ru-RU" sz="1400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75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168</Words>
  <Application>Microsoft Office PowerPoint</Application>
  <PresentationFormat>Экран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Правительство НО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Пользователь Windows</cp:lastModifiedBy>
  <cp:revision>92</cp:revision>
  <cp:lastPrinted>2019-05-21T09:29:46Z</cp:lastPrinted>
  <dcterms:created xsi:type="dcterms:W3CDTF">2018-12-10T13:13:56Z</dcterms:created>
  <dcterms:modified xsi:type="dcterms:W3CDTF">2019-05-22T11:50:51Z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1518518986</vt:i4>
  </property>
  <property fmtid="{D5CDD505-2E9C-101B-9397-08002B2CF9AE}" pid="3" name="_NewReviewCycle">
    <vt:lpwstr/>
  </property>
  <property fmtid="{D5CDD505-2E9C-101B-9397-08002B2CF9AE}" pid="4" name="_EmailSubject">
    <vt:lpwstr>файл</vt:lpwstr>
  </property>
  <property fmtid="{D5CDD505-2E9C-101B-9397-08002B2CF9AE}" pid="5" name="_AuthorEmail">
    <vt:lpwstr>max@olimp-nov.ru</vt:lpwstr>
  </property>
  <property fmtid="{D5CDD505-2E9C-101B-9397-08002B2CF9AE}" pid="6" name="_AuthorEmailDisplayName">
    <vt:lpwstr>Максим Загуменных</vt:lpwstr>
  </property>
</Properties>
</file>