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7" r:id="rId12"/>
    <p:sldId id="346" r:id="rId13"/>
    <p:sldId id="345" r:id="rId14"/>
    <p:sldId id="268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1F5D42B-CD32-41A9-A920-01FF6430CCFA}">
          <p14:sldIdLst>
            <p14:sldId id="256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7"/>
            <p14:sldId id="346"/>
            <p14:sldId id="345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0BD"/>
    <a:srgbClr val="FFE3AB"/>
    <a:srgbClr val="E6F9D3"/>
    <a:srgbClr val="FF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44"/>
    <p:restoredTop sz="91840" autoAdjust="0"/>
  </p:normalViewPr>
  <p:slideViewPr>
    <p:cSldViewPr snapToGrid="0" snapToObjects="1">
      <p:cViewPr varScale="1">
        <p:scale>
          <a:sx n="83" d="100"/>
          <a:sy n="83" d="100"/>
        </p:scale>
        <p:origin x="1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86737-0145-4524-9B88-B65331F6257A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E814C-F065-4E3E-94C6-DA017D12C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1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E814C-F065-4E3E-94C6-DA017D12C98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4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E814C-F065-4E3E-94C6-DA017D12C98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5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556657"/>
            <a:ext cx="12192000" cy="462030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64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556657"/>
            <a:ext cx="12192000" cy="4620306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8330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8449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3634353"/>
            <a:ext cx="10515600" cy="2542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38200" y="16014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78" y="353501"/>
            <a:ext cx="911517" cy="91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7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2">
              <a:lumMod val="50000"/>
            </a:schemeClr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992" y="1555423"/>
            <a:ext cx="10580016" cy="33762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подходы к исполнению поручений Президента Российской Федерации от 11 июня 2017 г.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Пр-1121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5071725"/>
            <a:ext cx="5518484" cy="1655762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Заведующий сектором финансового сопровождения </a:t>
            </a:r>
          </a:p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ФГБУ ФЦПСР</a:t>
            </a:r>
          </a:p>
          <a:p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Евсин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Никита Алексеевич</a:t>
            </a:r>
          </a:p>
        </p:txBody>
      </p:sp>
    </p:spTree>
    <p:extLst>
      <p:ext uri="{BB962C8B-B14F-4D97-AF65-F5344CB8AC3E}">
        <p14:creationId xmlns:p14="http://schemas.microsoft.com/office/powerpoint/2010/main" val="1224869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7D0AD-6A36-4623-BD37-63AC1587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525" y="648982"/>
            <a:ext cx="9733344" cy="346441"/>
          </a:xfrm>
        </p:spPr>
        <p:txBody>
          <a:bodyPr>
            <a:normAutofit fontScale="90000"/>
          </a:bodyPr>
          <a:lstStyle/>
          <a:p>
            <a:r>
              <a:rPr lang="ru-RU" dirty="0"/>
              <a:t>Северо-кавказский федеральный округ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A51476-ADAC-46EB-850E-756CC3C13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05" y="1737805"/>
            <a:ext cx="11266025" cy="313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6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>
            <a:extLst>
              <a:ext uri="{FF2B5EF4-FFF2-40B4-BE49-F238E27FC236}">
                <a16:creationId xmlns:a16="http://schemas.microsoft.com/office/drawing/2014/main" id="{93952A1B-4A85-4587-BEDA-78C5743357A3}"/>
              </a:ext>
            </a:extLst>
          </p:cNvPr>
          <p:cNvSpPr txBox="1">
            <a:spLocks/>
          </p:cNvSpPr>
          <p:nvPr/>
        </p:nvSpPr>
        <p:spPr>
          <a:xfrm>
            <a:off x="1689488" y="616343"/>
            <a:ext cx="10406063" cy="1518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accent2">
                    <a:lumMod val="50000"/>
                  </a:schemeClr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Перечень поручений по итогам заседания Совета по развитию физической культуры и спорта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A8B9669-D9A0-44BF-B0C7-8635547AE3EF}"/>
              </a:ext>
            </a:extLst>
          </p:cNvPr>
          <p:cNvSpPr/>
          <p:nvPr/>
        </p:nvSpPr>
        <p:spPr>
          <a:xfrm>
            <a:off x="1614393" y="2238613"/>
            <a:ext cx="99020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Пр-1121, п.2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 формировании перечня базовых видов спорта на 2018–2022 годы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обязательства субъектов Российской Федерации по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 государственного задания по реализации федеральных стандартов спортивной подготовки.</a:t>
            </a:r>
            <a:endParaRPr lang="ru-RU" sz="2800" b="1" i="0" dirty="0">
              <a:solidFill>
                <a:srgbClr val="020C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8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19D70E1-6B09-4B97-8AEF-731F08764CB0}"/>
              </a:ext>
            </a:extLst>
          </p:cNvPr>
          <p:cNvSpPr txBox="1">
            <a:spLocks/>
          </p:cNvSpPr>
          <p:nvPr/>
        </p:nvSpPr>
        <p:spPr>
          <a:xfrm>
            <a:off x="1967697" y="510087"/>
            <a:ext cx="9189334" cy="577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accent2">
                    <a:lumMod val="50000"/>
                  </a:schemeClr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/>
              <a:t>Включение муниципалитетов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3C8A8D-B677-45ED-9582-11D43EB3D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39" y="1485589"/>
            <a:ext cx="6161407" cy="459111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71AD7C-37FC-4B01-82FF-4FBEE0FBB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293" y="1850315"/>
            <a:ext cx="5914707" cy="352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986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64A83-F00E-418F-BFAA-89471723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697" y="510087"/>
            <a:ext cx="9189334" cy="577934"/>
          </a:xfrm>
        </p:spPr>
        <p:txBody>
          <a:bodyPr>
            <a:normAutofit fontScale="90000"/>
          </a:bodyPr>
          <a:lstStyle/>
          <a:p>
            <a:r>
              <a:rPr lang="ru-RU" dirty="0"/>
              <a:t>Включение муниципалитетов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37325A-8419-4AEE-8EA0-F4853D0FF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636" y="1088021"/>
            <a:ext cx="6360669" cy="528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14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78764"/>
            <a:ext cx="10515600" cy="1325563"/>
          </a:xfrm>
        </p:spPr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064FE2-9B7C-4021-9C97-DAA384BAD662}"/>
              </a:ext>
            </a:extLst>
          </p:cNvPr>
          <p:cNvSpPr txBox="1">
            <a:spLocks/>
          </p:cNvSpPr>
          <p:nvPr/>
        </p:nvSpPr>
        <p:spPr>
          <a:xfrm>
            <a:off x="3159890" y="3953673"/>
            <a:ext cx="8193910" cy="247027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Заведующий сектором финансового сопровождения 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ФГБУ ФЦПСР</a:t>
            </a:r>
          </a:p>
          <a:p>
            <a:pPr marL="0" indent="0" algn="ctr">
              <a:buNone/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Евсин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Никита Алексеевич </a:t>
            </a:r>
          </a:p>
          <a:p>
            <a:pPr marL="0" indent="0" algn="ctr">
              <a:buNone/>
            </a:pP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Тел: 8-965-553-68-04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322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>
            <a:extLst>
              <a:ext uri="{FF2B5EF4-FFF2-40B4-BE49-F238E27FC236}">
                <a16:creationId xmlns:a16="http://schemas.microsoft.com/office/drawing/2014/main" id="{93952A1B-4A85-4587-BEDA-78C5743357A3}"/>
              </a:ext>
            </a:extLst>
          </p:cNvPr>
          <p:cNvSpPr txBox="1">
            <a:spLocks/>
          </p:cNvSpPr>
          <p:nvPr/>
        </p:nvSpPr>
        <p:spPr>
          <a:xfrm>
            <a:off x="1689488" y="616343"/>
            <a:ext cx="10406063" cy="1518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accent2">
                    <a:lumMod val="50000"/>
                  </a:schemeClr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Перечень поручений по итогам заседания Совета по развитию физической культуры и спорта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A8B9669-D9A0-44BF-B0C7-8635547AE3EF}"/>
              </a:ext>
            </a:extLst>
          </p:cNvPr>
          <p:cNvSpPr/>
          <p:nvPr/>
        </p:nvSpPr>
        <p:spPr>
          <a:xfrm>
            <a:off x="1614393" y="2238613"/>
            <a:ext cx="99020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Пр-1121, п.4</a:t>
            </a:r>
          </a:p>
          <a:p>
            <a:pPr algn="just"/>
            <a:r>
              <a:rPr lang="ru-RU" sz="2800" dirty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Рекомендовать органам исполнительной власти субъектов Российской Федерации принять меры по обеспечению финансирования учреждений спортивной подготовки в соответствии с требованиями федеральных стандартов спортивной подготовки и программ спортивной подготовки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полном объёме</a:t>
            </a:r>
            <a:r>
              <a:rPr lang="ru-RU" sz="2800" dirty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0" i="0" dirty="0">
              <a:solidFill>
                <a:srgbClr val="020C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3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FB22B-95C6-4440-A12E-DA37F970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453" y="498511"/>
            <a:ext cx="9224058" cy="554785"/>
          </a:xfrm>
        </p:spPr>
        <p:txBody>
          <a:bodyPr>
            <a:normAutofit fontScale="90000"/>
          </a:bodyPr>
          <a:lstStyle/>
          <a:p>
            <a:r>
              <a:rPr lang="ru-RU" dirty="0"/>
              <a:t>Центральный федеральный округ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053834-EC0B-49B8-9629-A2C9E6B3B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02" y="1540447"/>
            <a:ext cx="11045595" cy="495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3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DD825-E5A4-4439-9842-F65A02F2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463787"/>
            <a:ext cx="8853668" cy="647383"/>
          </a:xfrm>
        </p:spPr>
        <p:txBody>
          <a:bodyPr>
            <a:normAutofit fontScale="90000"/>
          </a:bodyPr>
          <a:lstStyle/>
          <a:p>
            <a:r>
              <a:rPr lang="ru-RU" dirty="0"/>
              <a:t>Южный федеральный округ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70A893-FB84-4F2C-A2CB-48FBFA3F9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86" y="1899899"/>
            <a:ext cx="11624841" cy="344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1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CF259-1B03-4C15-8323-1DF536C94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822" y="533236"/>
            <a:ext cx="9468092" cy="473761"/>
          </a:xfrm>
        </p:spPr>
        <p:txBody>
          <a:bodyPr>
            <a:normAutofit fontScale="90000"/>
          </a:bodyPr>
          <a:lstStyle/>
          <a:p>
            <a:r>
              <a:rPr lang="ru-RU" dirty="0"/>
              <a:t>Северо-западный федеральный округ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77DDC21-86F9-407E-9BAC-25811D37F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66" y="1724093"/>
            <a:ext cx="11520668" cy="363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9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5733E-C7C2-4EDF-AF2A-CEDC09E22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443" y="567959"/>
            <a:ext cx="9386104" cy="485337"/>
          </a:xfrm>
        </p:spPr>
        <p:txBody>
          <a:bodyPr>
            <a:normAutofit fontScale="90000"/>
          </a:bodyPr>
          <a:lstStyle/>
          <a:p>
            <a:r>
              <a:rPr lang="ru-RU" dirty="0"/>
              <a:t>Дальневосточный федеральный округ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4E66A2-3B9A-4CFA-9D51-4FD35B725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16" y="1826625"/>
            <a:ext cx="11566967" cy="320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25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C34B1-63D1-44ED-B541-C1A2DDF64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706" y="452212"/>
            <a:ext cx="9038863" cy="485337"/>
          </a:xfrm>
        </p:spPr>
        <p:txBody>
          <a:bodyPr>
            <a:normAutofit fontScale="90000"/>
          </a:bodyPr>
          <a:lstStyle/>
          <a:p>
            <a:r>
              <a:rPr lang="ru-RU" dirty="0"/>
              <a:t>Сибирский федеральный округ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16211D-5ACF-48F0-B6A5-34C593C89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19" y="1402312"/>
            <a:ext cx="11411687" cy="471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6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F2CB89-CFAB-4578-9431-8C86B476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625" y="556385"/>
            <a:ext cx="9316656" cy="450613"/>
          </a:xfrm>
        </p:spPr>
        <p:txBody>
          <a:bodyPr>
            <a:normAutofit fontScale="90000"/>
          </a:bodyPr>
          <a:lstStyle/>
          <a:p>
            <a:r>
              <a:rPr lang="ru-RU" dirty="0"/>
              <a:t>Уральский федеральный округ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C5478F0-03DC-46E9-B176-0EC00713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09" y="1991818"/>
            <a:ext cx="11107781" cy="230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96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84DFA-79A9-48D2-84D7-272A1B72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782" y="544810"/>
            <a:ext cx="9791218" cy="45061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Приволжский федеральный округ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08EB05-6009-4677-9AC1-DB4170A45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74" y="1685228"/>
            <a:ext cx="11254451" cy="405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22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3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003399"/>
      </a:accent1>
      <a:accent2>
        <a:srgbClr val="0099FF"/>
      </a:accent2>
      <a:accent3>
        <a:srgbClr val="99CCFF"/>
      </a:accent3>
      <a:accent4>
        <a:srgbClr val="CCCCCC"/>
      </a:accent4>
      <a:accent5>
        <a:srgbClr val="FFFFFF"/>
      </a:accent5>
      <a:accent6>
        <a:srgbClr val="FFFFFF"/>
      </a:accent6>
      <a:hlink>
        <a:srgbClr val="003366"/>
      </a:hlink>
      <a:folHlink>
        <a:srgbClr val="9999C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</TotalTime>
  <Words>121</Words>
  <Application>Microsoft Office PowerPoint</Application>
  <PresentationFormat>Широкоэкранный</PresentationFormat>
  <Paragraphs>28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Основные подходы к исполнению поручений Президента Российской Федерации от 11 июня 2017 г.  № Пр-1121 </vt:lpstr>
      <vt:lpstr>Презентация PowerPoint</vt:lpstr>
      <vt:lpstr>Центральный федеральный округ</vt:lpstr>
      <vt:lpstr>Южный федеральный округ</vt:lpstr>
      <vt:lpstr>Северо-западный федеральный округ</vt:lpstr>
      <vt:lpstr>Дальневосточный федеральный округ</vt:lpstr>
      <vt:lpstr>Сибирский федеральный округ</vt:lpstr>
      <vt:lpstr>Уральский федеральный округ</vt:lpstr>
      <vt:lpstr>Приволжский федеральный округ</vt:lpstr>
      <vt:lpstr>Северо-кавказский федеральный округ</vt:lpstr>
      <vt:lpstr>Презентация PowerPoint</vt:lpstr>
      <vt:lpstr>Презентация PowerPoint</vt:lpstr>
      <vt:lpstr>Включение муниципалитетов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User</cp:lastModifiedBy>
  <cp:revision>77</cp:revision>
  <cp:lastPrinted>2018-03-28T13:52:19Z</cp:lastPrinted>
  <dcterms:created xsi:type="dcterms:W3CDTF">2016-09-08T09:30:11Z</dcterms:created>
  <dcterms:modified xsi:type="dcterms:W3CDTF">2018-03-28T13:53:47Z</dcterms:modified>
</cp:coreProperties>
</file>