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354" r:id="rId3"/>
    <p:sldId id="367" r:id="rId4"/>
    <p:sldId id="321" r:id="rId5"/>
    <p:sldId id="362" r:id="rId6"/>
    <p:sldId id="368" r:id="rId7"/>
    <p:sldId id="369" r:id="rId8"/>
    <p:sldId id="370" r:id="rId9"/>
    <p:sldId id="371" r:id="rId10"/>
    <p:sldId id="372" r:id="rId11"/>
    <p:sldId id="373" r:id="rId12"/>
    <p:sldId id="381" r:id="rId13"/>
    <p:sldId id="379" r:id="rId14"/>
    <p:sldId id="374" r:id="rId15"/>
    <p:sldId id="377" r:id="rId16"/>
    <p:sldId id="360" r:id="rId17"/>
    <p:sldId id="376" r:id="rId18"/>
    <p:sldId id="305" r:id="rId19"/>
    <p:sldId id="380" r:id="rId20"/>
    <p:sldId id="378" r:id="rId21"/>
    <p:sldId id="328" r:id="rId22"/>
  </p:sldIdLst>
  <p:sldSz cx="9901238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FF33"/>
    <a:srgbClr val="006600"/>
    <a:srgbClr val="993366"/>
    <a:srgbClr val="00CCFF"/>
    <a:srgbClr val="00FFFF"/>
    <a:srgbClr val="FF6699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454" y="-876"/>
      </p:cViewPr>
      <p:guideLst>
        <p:guide orient="horz" pos="2160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31C0E-0146-452D-ADA7-BD97F07A6B16}" type="doc">
      <dgm:prSet loTypeId="urn:microsoft.com/office/officeart/2005/8/layout/radial1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94E2B1-C6D2-4BCB-A76C-ABEF3C83A5D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ФГБУ</a:t>
          </a:r>
        </a:p>
        <a:p>
          <a:r>
            <a: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ФЦПСР</a:t>
          </a:r>
          <a:endParaRPr lang="ru-RU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EAF0BC-7DDC-4E88-AF90-EC2C70B78995}" type="parTrans" cxnId="{3C7D9B3C-30F3-45C6-9985-7C6BCA8BEFE1}">
      <dgm:prSet/>
      <dgm:spPr/>
      <dgm:t>
        <a:bodyPr/>
        <a:lstStyle/>
        <a:p>
          <a:endParaRPr lang="ru-RU"/>
        </a:p>
      </dgm:t>
    </dgm:pt>
    <dgm:pt modelId="{D3050440-2FBE-4E56-92F3-A746649069B8}" type="sibTrans" cxnId="{3C7D9B3C-30F3-45C6-9985-7C6BCA8BEFE1}">
      <dgm:prSet/>
      <dgm:spPr/>
      <dgm:t>
        <a:bodyPr/>
        <a:lstStyle/>
        <a:p>
          <a:endParaRPr lang="ru-RU"/>
        </a:p>
      </dgm:t>
    </dgm:pt>
    <dgm:pt modelId="{850F06CE-934B-433E-A2FF-70A5C7BFF60C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Спартакиады спортивных школ</a:t>
          </a:r>
          <a:endParaRPr lang="ru-RU" sz="1600" b="1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BE5810-293B-4CFB-A64A-251CD6D8EBBE}" type="parTrans" cxnId="{735A3659-EEAC-4547-B2A6-4166A6DBF048}">
      <dgm:prSet/>
      <dgm:spPr/>
      <dgm:t>
        <a:bodyPr/>
        <a:lstStyle/>
        <a:p>
          <a:endParaRPr lang="ru-RU"/>
        </a:p>
      </dgm:t>
    </dgm:pt>
    <dgm:pt modelId="{B3402445-D20D-49F7-A5F7-7EC81B78CCE0}" type="sibTrans" cxnId="{735A3659-EEAC-4547-B2A6-4166A6DBF048}">
      <dgm:prSet/>
      <dgm:spPr/>
      <dgm:t>
        <a:bodyPr/>
        <a:lstStyle/>
        <a:p>
          <a:endParaRPr lang="ru-RU"/>
        </a:p>
      </dgm:t>
    </dgm:pt>
    <dgm:pt modelId="{A1F8B99E-9F36-4692-86B0-B3A7D96C2FD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Спартакиады учащихся России</a:t>
          </a:r>
          <a:endParaRPr lang="ru-RU" sz="1600" b="1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C2EA7-E6C4-4A1B-A9DB-D65EAE82A171}" type="parTrans" cxnId="{70F80D93-4CCE-4DB7-97A7-48CECF6D471C}">
      <dgm:prSet/>
      <dgm:spPr/>
      <dgm:t>
        <a:bodyPr/>
        <a:lstStyle/>
        <a:p>
          <a:endParaRPr lang="ru-RU"/>
        </a:p>
      </dgm:t>
    </dgm:pt>
    <dgm:pt modelId="{A90D96AF-4294-4260-BBF8-1CEEDB9C131C}" type="sibTrans" cxnId="{70F80D93-4CCE-4DB7-97A7-48CECF6D471C}">
      <dgm:prSet/>
      <dgm:spPr/>
      <dgm:t>
        <a:bodyPr/>
        <a:lstStyle/>
        <a:p>
          <a:endParaRPr lang="ru-RU"/>
        </a:p>
      </dgm:t>
    </dgm:pt>
    <dgm:pt modelId="{E570EDAD-446B-4050-846E-AE5AD9027636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Первенства России</a:t>
          </a:r>
          <a:endParaRPr lang="ru-RU" sz="1600" b="1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A03DC6-8DF4-4CC0-9F37-79D06E0F1382}" type="parTrans" cxnId="{3E7F0F3E-7F40-4ED9-B2F0-F6A3E4473704}">
      <dgm:prSet/>
      <dgm:spPr/>
      <dgm:t>
        <a:bodyPr/>
        <a:lstStyle/>
        <a:p>
          <a:endParaRPr lang="ru-RU"/>
        </a:p>
      </dgm:t>
    </dgm:pt>
    <dgm:pt modelId="{70FEBADB-FEE8-49D7-866C-6EF0D9848149}" type="sibTrans" cxnId="{3E7F0F3E-7F40-4ED9-B2F0-F6A3E4473704}">
      <dgm:prSet/>
      <dgm:spPr/>
      <dgm:t>
        <a:bodyPr/>
        <a:lstStyle/>
        <a:p>
          <a:endParaRPr lang="ru-RU"/>
        </a:p>
      </dgm:t>
    </dgm:pt>
    <dgm:pt modelId="{9F77E923-F72D-40F3-A903-47D54F1CDA76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Российско-Китайские молодежные игры</a:t>
          </a:r>
          <a:endParaRPr lang="ru-RU" sz="1600" b="1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D8868E-177D-42ED-89AF-AA202BEB67C8}" type="parTrans" cxnId="{27639533-B841-41F2-ADBC-08EF3587AE59}">
      <dgm:prSet/>
      <dgm:spPr/>
      <dgm:t>
        <a:bodyPr/>
        <a:lstStyle/>
        <a:p>
          <a:endParaRPr lang="ru-RU"/>
        </a:p>
      </dgm:t>
    </dgm:pt>
    <dgm:pt modelId="{78426ACD-7F9B-4BA2-922F-79D93702EC6A}" type="sibTrans" cxnId="{27639533-B841-41F2-ADBC-08EF3587AE59}">
      <dgm:prSet/>
      <dgm:spPr/>
      <dgm:t>
        <a:bodyPr/>
        <a:lstStyle/>
        <a:p>
          <a:endParaRPr lang="ru-RU"/>
        </a:p>
      </dgm:t>
    </dgm:pt>
    <dgm:pt modelId="{BE988AA4-271C-4ACD-8DEA-5FE6E2F1290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Спартакиады молодёжи России</a:t>
          </a:r>
          <a:endParaRPr lang="ru-RU" sz="1600" b="1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E40533-517E-4E2C-AE9B-32BF440F33AD}" type="parTrans" cxnId="{C59E24E9-8F59-40D5-AA6D-F04E784E6196}">
      <dgm:prSet/>
      <dgm:spPr/>
      <dgm:t>
        <a:bodyPr/>
        <a:lstStyle/>
        <a:p>
          <a:endParaRPr lang="ru-RU"/>
        </a:p>
      </dgm:t>
    </dgm:pt>
    <dgm:pt modelId="{B3D26F7D-4362-4074-B1F1-43BACD6361C1}" type="sibTrans" cxnId="{C59E24E9-8F59-40D5-AA6D-F04E784E6196}">
      <dgm:prSet/>
      <dgm:spPr/>
      <dgm:t>
        <a:bodyPr/>
        <a:lstStyle/>
        <a:p>
          <a:endParaRPr lang="ru-RU"/>
        </a:p>
      </dgm:t>
    </dgm:pt>
    <dgm:pt modelId="{54D5D15D-9317-4E6E-876C-80E2C58C1E8B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Всероссийские универсиады</a:t>
          </a:r>
          <a:endParaRPr lang="ru-RU" sz="1600" b="1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C8C871-CD5F-49C6-B4F0-72F91826ED8A}" type="parTrans" cxnId="{0ACFEA6F-C37C-4771-8ED7-5E3CEFD65A06}">
      <dgm:prSet/>
      <dgm:spPr/>
      <dgm:t>
        <a:bodyPr/>
        <a:lstStyle/>
        <a:p>
          <a:endParaRPr lang="ru-RU"/>
        </a:p>
      </dgm:t>
    </dgm:pt>
    <dgm:pt modelId="{4AD3F053-E90D-4A01-91C4-795010966316}" type="sibTrans" cxnId="{0ACFEA6F-C37C-4771-8ED7-5E3CEFD65A06}">
      <dgm:prSet/>
      <dgm:spPr/>
      <dgm:t>
        <a:bodyPr/>
        <a:lstStyle/>
        <a:p>
          <a:endParaRPr lang="ru-RU"/>
        </a:p>
      </dgm:t>
    </dgm:pt>
    <dgm:pt modelId="{9CBC61C3-4C4A-4044-8FD6-8395A1D0CE75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Всероссийские соревнования среди студентов</a:t>
          </a:r>
          <a:endParaRPr lang="ru-RU" sz="1600" dirty="0">
            <a:solidFill>
              <a:srgbClr val="0033CC"/>
            </a:solidFill>
          </a:endParaRPr>
        </a:p>
      </dgm:t>
    </dgm:pt>
    <dgm:pt modelId="{1D0BA17C-8664-4860-AEDC-958B3F3B3C12}" type="parTrans" cxnId="{963EAFD2-7BE0-4106-BD50-AB30A9CE829C}">
      <dgm:prSet/>
      <dgm:spPr/>
      <dgm:t>
        <a:bodyPr/>
        <a:lstStyle/>
        <a:p>
          <a:endParaRPr lang="ru-RU"/>
        </a:p>
      </dgm:t>
    </dgm:pt>
    <dgm:pt modelId="{AD685BF7-495C-4546-A486-027A57C01961}" type="sibTrans" cxnId="{963EAFD2-7BE0-4106-BD50-AB30A9CE829C}">
      <dgm:prSet/>
      <dgm:spPr/>
      <dgm:t>
        <a:bodyPr/>
        <a:lstStyle/>
        <a:p>
          <a:endParaRPr lang="ru-RU"/>
        </a:p>
      </dgm:t>
    </dgm:pt>
    <dgm:pt modelId="{CC9B6610-5947-4817-8EEA-293C53C13577}">
      <dgm:prSet phldrT="[Текст]" custScaleX="165007"/>
      <dgm:spPr/>
      <dgm:t>
        <a:bodyPr/>
        <a:lstStyle/>
        <a:p>
          <a:endParaRPr lang="ru-RU"/>
        </a:p>
      </dgm:t>
    </dgm:pt>
    <dgm:pt modelId="{46F7E685-CBB6-422C-9BD4-FC7C9A50D8D7}" type="parTrans" cxnId="{481CB272-29B0-49AF-BF1B-B98F2EE5DD58}">
      <dgm:prSet/>
      <dgm:spPr/>
      <dgm:t>
        <a:bodyPr/>
        <a:lstStyle/>
        <a:p>
          <a:endParaRPr lang="ru-RU"/>
        </a:p>
      </dgm:t>
    </dgm:pt>
    <dgm:pt modelId="{F7EDE1D7-6FFA-4FA9-9887-670B294A1570}" type="sibTrans" cxnId="{481CB272-29B0-49AF-BF1B-B98F2EE5DD58}">
      <dgm:prSet/>
      <dgm:spPr/>
      <dgm:t>
        <a:bodyPr/>
        <a:lstStyle/>
        <a:p>
          <a:endParaRPr lang="ru-RU"/>
        </a:p>
      </dgm:t>
    </dgm:pt>
    <dgm:pt modelId="{81D89CBA-23D3-427E-A242-5DCF83E51ABB}">
      <dgm:prSet phldrT="[Текст]" custScaleX="165007"/>
      <dgm:spPr/>
      <dgm:t>
        <a:bodyPr/>
        <a:lstStyle/>
        <a:p>
          <a:endParaRPr lang="ru-RU"/>
        </a:p>
      </dgm:t>
    </dgm:pt>
    <dgm:pt modelId="{C799DFC3-578E-4A10-9460-2DBCB69254C6}" type="parTrans" cxnId="{03BA75D8-5BE5-4D04-BA3F-4C1DD2191E3C}">
      <dgm:prSet/>
      <dgm:spPr/>
      <dgm:t>
        <a:bodyPr/>
        <a:lstStyle/>
        <a:p>
          <a:endParaRPr lang="ru-RU"/>
        </a:p>
      </dgm:t>
    </dgm:pt>
    <dgm:pt modelId="{A2E52DDC-6587-4359-A8A1-687C39C1FD88}" type="sibTrans" cxnId="{03BA75D8-5BE5-4D04-BA3F-4C1DD2191E3C}">
      <dgm:prSet/>
      <dgm:spPr/>
      <dgm:t>
        <a:bodyPr/>
        <a:lstStyle/>
        <a:p>
          <a:endParaRPr lang="ru-RU"/>
        </a:p>
      </dgm:t>
    </dgm:pt>
    <dgm:pt modelId="{2D3DC6F7-7679-4659-8050-94E9D99EEF3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Спартакиады инвалидов России</a:t>
          </a:r>
          <a:endParaRPr lang="ru-RU" dirty="0">
            <a:solidFill>
              <a:srgbClr val="0033CC"/>
            </a:solidFill>
          </a:endParaRPr>
        </a:p>
      </dgm:t>
    </dgm:pt>
    <dgm:pt modelId="{9F0F49ED-6972-46F0-83C3-FCFDF906ABDF}" type="parTrans" cxnId="{5BCA5181-90CE-4E89-9D5D-7DD39473E5BF}">
      <dgm:prSet/>
      <dgm:spPr/>
      <dgm:t>
        <a:bodyPr/>
        <a:lstStyle/>
        <a:p>
          <a:endParaRPr lang="ru-RU"/>
        </a:p>
      </dgm:t>
    </dgm:pt>
    <dgm:pt modelId="{827BEA80-DAE1-4490-89DF-9A0CD435A5B7}" type="sibTrans" cxnId="{5BCA5181-90CE-4E89-9D5D-7DD39473E5BF}">
      <dgm:prSet/>
      <dgm:spPr/>
      <dgm:t>
        <a:bodyPr/>
        <a:lstStyle/>
        <a:p>
          <a:endParaRPr lang="ru-RU"/>
        </a:p>
      </dgm:t>
    </dgm:pt>
    <dgm:pt modelId="{B09D5D97-A393-4AE7-A340-1F5CA4561B35}" type="pres">
      <dgm:prSet presAssocID="{8B231C0E-0146-452D-ADA7-BD97F07A6B1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459C3C-817E-4109-A6C1-7AD091825159}" type="pres">
      <dgm:prSet presAssocID="{C594E2B1-C6D2-4BCB-A76C-ABEF3C83A5DA}" presName="centerShape" presStyleLbl="node0" presStyleIdx="0" presStyleCnt="1" custScaleX="109226" custLinFactNeighborX="4697" custLinFactNeighborY="-1309"/>
      <dgm:spPr/>
      <dgm:t>
        <a:bodyPr/>
        <a:lstStyle/>
        <a:p>
          <a:endParaRPr lang="ru-RU"/>
        </a:p>
      </dgm:t>
    </dgm:pt>
    <dgm:pt modelId="{ACBB0C2F-1794-44D9-A74D-E02623AC6F6C}" type="pres">
      <dgm:prSet presAssocID="{72BE5810-293B-4CFB-A64A-251CD6D8EBBE}" presName="Name9" presStyleLbl="parChTrans1D2" presStyleIdx="0" presStyleCnt="8"/>
      <dgm:spPr/>
      <dgm:t>
        <a:bodyPr/>
        <a:lstStyle/>
        <a:p>
          <a:endParaRPr lang="ru-RU"/>
        </a:p>
      </dgm:t>
    </dgm:pt>
    <dgm:pt modelId="{0DF1FA9B-1F79-4D9D-AE1E-6FDF9A6F0222}" type="pres">
      <dgm:prSet presAssocID="{72BE5810-293B-4CFB-A64A-251CD6D8EBBE}" presName="connTx" presStyleLbl="parChTrans1D2" presStyleIdx="0" presStyleCnt="8"/>
      <dgm:spPr/>
      <dgm:t>
        <a:bodyPr/>
        <a:lstStyle/>
        <a:p>
          <a:endParaRPr lang="ru-RU"/>
        </a:p>
      </dgm:t>
    </dgm:pt>
    <dgm:pt modelId="{79C82C41-631B-4E4F-8A33-6ED8BBA6F18F}" type="pres">
      <dgm:prSet presAssocID="{850F06CE-934B-433E-A2FF-70A5C7BFF60C}" presName="node" presStyleLbl="node1" presStyleIdx="0" presStyleCnt="8" custScaleX="161859" custRadScaleRad="91572" custRadScaleInc="46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EA13C-F7AC-4F44-B4DF-5012FA99687B}" type="pres">
      <dgm:prSet presAssocID="{E8EC2EA7-E6C4-4A1B-A9DB-D65EAE82A171}" presName="Name9" presStyleLbl="parChTrans1D2" presStyleIdx="1" presStyleCnt="8"/>
      <dgm:spPr/>
      <dgm:t>
        <a:bodyPr/>
        <a:lstStyle/>
        <a:p>
          <a:endParaRPr lang="ru-RU"/>
        </a:p>
      </dgm:t>
    </dgm:pt>
    <dgm:pt modelId="{24DB1FE9-12B7-4A03-8379-7C1E46512AA0}" type="pres">
      <dgm:prSet presAssocID="{E8EC2EA7-E6C4-4A1B-A9DB-D65EAE82A171}" presName="connTx" presStyleLbl="parChTrans1D2" presStyleIdx="1" presStyleCnt="8"/>
      <dgm:spPr/>
      <dgm:t>
        <a:bodyPr/>
        <a:lstStyle/>
        <a:p>
          <a:endParaRPr lang="ru-RU"/>
        </a:p>
      </dgm:t>
    </dgm:pt>
    <dgm:pt modelId="{2B1F7B29-4959-4BC8-BA70-A2467C46077F}" type="pres">
      <dgm:prSet presAssocID="{A1F8B99E-9F36-4692-86B0-B3A7D96C2FD3}" presName="node" presStyleLbl="node1" presStyleIdx="1" presStyleCnt="8" custScaleX="151857" custRadScaleRad="136738" custRadScaleInc="54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7179B-3218-4D2B-B3EE-240E45393020}" type="pres">
      <dgm:prSet presAssocID="{DBE40533-517E-4E2C-AE9B-32BF440F33AD}" presName="Name9" presStyleLbl="parChTrans1D2" presStyleIdx="2" presStyleCnt="8"/>
      <dgm:spPr/>
      <dgm:t>
        <a:bodyPr/>
        <a:lstStyle/>
        <a:p>
          <a:endParaRPr lang="ru-RU"/>
        </a:p>
      </dgm:t>
    </dgm:pt>
    <dgm:pt modelId="{798C1DB3-94CB-49FC-B2B4-6D98CE924B5D}" type="pres">
      <dgm:prSet presAssocID="{DBE40533-517E-4E2C-AE9B-32BF440F33AD}" presName="connTx" presStyleLbl="parChTrans1D2" presStyleIdx="2" presStyleCnt="8"/>
      <dgm:spPr/>
      <dgm:t>
        <a:bodyPr/>
        <a:lstStyle/>
        <a:p>
          <a:endParaRPr lang="ru-RU"/>
        </a:p>
      </dgm:t>
    </dgm:pt>
    <dgm:pt modelId="{BC94A10C-DB45-4F65-A10A-DE56AB1EFB2C}" type="pres">
      <dgm:prSet presAssocID="{BE988AA4-271C-4ACD-8DEA-5FE6E2F12904}" presName="node" presStyleLbl="node1" presStyleIdx="2" presStyleCnt="8" custScaleX="157999" custRadScaleRad="119437" custRadScaleInc="-14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D2726-E59C-435A-8910-78213B2CC2F0}" type="pres">
      <dgm:prSet presAssocID="{9F0F49ED-6972-46F0-83C3-FCFDF906ABDF}" presName="Name9" presStyleLbl="parChTrans1D2" presStyleIdx="3" presStyleCnt="8"/>
      <dgm:spPr/>
      <dgm:t>
        <a:bodyPr/>
        <a:lstStyle/>
        <a:p>
          <a:endParaRPr lang="ru-RU"/>
        </a:p>
      </dgm:t>
    </dgm:pt>
    <dgm:pt modelId="{149A47D8-8EE8-4453-9503-E82266EB97BF}" type="pres">
      <dgm:prSet presAssocID="{9F0F49ED-6972-46F0-83C3-FCFDF906ABDF}" presName="connTx" presStyleLbl="parChTrans1D2" presStyleIdx="3" presStyleCnt="8"/>
      <dgm:spPr/>
      <dgm:t>
        <a:bodyPr/>
        <a:lstStyle/>
        <a:p>
          <a:endParaRPr lang="ru-RU"/>
        </a:p>
      </dgm:t>
    </dgm:pt>
    <dgm:pt modelId="{7AD933CD-2F97-44E2-9C7B-67602DA746BD}" type="pres">
      <dgm:prSet presAssocID="{2D3DC6F7-7679-4659-8050-94E9D99EEF3A}" presName="node" presStyleLbl="node1" presStyleIdx="3" presStyleCnt="8" custScaleX="162516" custScaleY="100000" custRadScaleRad="127971" custRadScaleInc="-6698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B6FEC64-940B-422C-B676-A1C92AE89753}" type="pres">
      <dgm:prSet presAssocID="{DFA03DC6-8DF4-4CC0-9F37-79D06E0F1382}" presName="Name9" presStyleLbl="parChTrans1D2" presStyleIdx="4" presStyleCnt="8"/>
      <dgm:spPr/>
      <dgm:t>
        <a:bodyPr/>
        <a:lstStyle/>
        <a:p>
          <a:endParaRPr lang="ru-RU"/>
        </a:p>
      </dgm:t>
    </dgm:pt>
    <dgm:pt modelId="{495B1290-E0D9-4C5A-8DE4-47FD57069896}" type="pres">
      <dgm:prSet presAssocID="{DFA03DC6-8DF4-4CC0-9F37-79D06E0F1382}" presName="connTx" presStyleLbl="parChTrans1D2" presStyleIdx="4" presStyleCnt="8"/>
      <dgm:spPr/>
      <dgm:t>
        <a:bodyPr/>
        <a:lstStyle/>
        <a:p>
          <a:endParaRPr lang="ru-RU"/>
        </a:p>
      </dgm:t>
    </dgm:pt>
    <dgm:pt modelId="{FEE2801D-8CA6-4A58-A791-B99EC1AF59DA}" type="pres">
      <dgm:prSet presAssocID="{E570EDAD-446B-4050-846E-AE5AD9027636}" presName="node" presStyleLbl="node1" presStyleIdx="4" presStyleCnt="8" custScaleX="165007" custRadScaleRad="73702" custRadScaleInc="-18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7E000-33B0-428E-AA44-F660CC5219A1}" type="pres">
      <dgm:prSet presAssocID="{B4D8868E-177D-42ED-89AF-AA202BEB67C8}" presName="Name9" presStyleLbl="parChTrans1D2" presStyleIdx="5" presStyleCnt="8"/>
      <dgm:spPr/>
      <dgm:t>
        <a:bodyPr/>
        <a:lstStyle/>
        <a:p>
          <a:endParaRPr lang="ru-RU"/>
        </a:p>
      </dgm:t>
    </dgm:pt>
    <dgm:pt modelId="{4DF65766-EBA9-4D41-AF86-4A44C7BB8619}" type="pres">
      <dgm:prSet presAssocID="{B4D8868E-177D-42ED-89AF-AA202BEB67C8}" presName="connTx" presStyleLbl="parChTrans1D2" presStyleIdx="5" presStyleCnt="8"/>
      <dgm:spPr/>
      <dgm:t>
        <a:bodyPr/>
        <a:lstStyle/>
        <a:p>
          <a:endParaRPr lang="ru-RU"/>
        </a:p>
      </dgm:t>
    </dgm:pt>
    <dgm:pt modelId="{54FC96B4-4876-4E03-A6DD-4AE0D7C866D0}" type="pres">
      <dgm:prSet presAssocID="{9F77E923-F72D-40F3-A903-47D54F1CDA76}" presName="node" presStyleLbl="node1" presStyleIdx="5" presStyleCnt="8" custScaleX="158968" custScaleY="99665" custRadScaleRad="119116" custRadScaleInc="64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9156E-0C1C-4CEB-9129-E65795C9C0E9}" type="pres">
      <dgm:prSet presAssocID="{A8C8C871-CD5F-49C6-B4F0-72F91826ED8A}" presName="Name9" presStyleLbl="parChTrans1D2" presStyleIdx="6" presStyleCnt="8"/>
      <dgm:spPr/>
      <dgm:t>
        <a:bodyPr/>
        <a:lstStyle/>
        <a:p>
          <a:endParaRPr lang="ru-RU"/>
        </a:p>
      </dgm:t>
    </dgm:pt>
    <dgm:pt modelId="{AE5137A5-BBD1-4FDC-A53C-90C7CAF91562}" type="pres">
      <dgm:prSet presAssocID="{A8C8C871-CD5F-49C6-B4F0-72F91826ED8A}" presName="connTx" presStyleLbl="parChTrans1D2" presStyleIdx="6" presStyleCnt="8"/>
      <dgm:spPr/>
      <dgm:t>
        <a:bodyPr/>
        <a:lstStyle/>
        <a:p>
          <a:endParaRPr lang="ru-RU"/>
        </a:p>
      </dgm:t>
    </dgm:pt>
    <dgm:pt modelId="{6C72F09A-9B52-4814-9518-3ACDC105D9FC}" type="pres">
      <dgm:prSet presAssocID="{54D5D15D-9317-4E6E-876C-80E2C58C1E8B}" presName="node" presStyleLbl="node1" presStyleIdx="6" presStyleCnt="8" custScaleX="155964" custScaleY="98035" custRadScaleRad="109999" custRadScaleInc="10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CC2C2-2964-41B6-B384-2C70479AC88F}" type="pres">
      <dgm:prSet presAssocID="{1D0BA17C-8664-4860-AEDC-958B3F3B3C12}" presName="Name9" presStyleLbl="parChTrans1D2" presStyleIdx="7" presStyleCnt="8"/>
      <dgm:spPr/>
      <dgm:t>
        <a:bodyPr/>
        <a:lstStyle/>
        <a:p>
          <a:endParaRPr lang="ru-RU"/>
        </a:p>
      </dgm:t>
    </dgm:pt>
    <dgm:pt modelId="{A5A4C296-5A34-4233-B941-B33D5275F914}" type="pres">
      <dgm:prSet presAssocID="{1D0BA17C-8664-4860-AEDC-958B3F3B3C12}" presName="connTx" presStyleLbl="parChTrans1D2" presStyleIdx="7" presStyleCnt="8"/>
      <dgm:spPr/>
      <dgm:t>
        <a:bodyPr/>
        <a:lstStyle/>
        <a:p>
          <a:endParaRPr lang="ru-RU"/>
        </a:p>
      </dgm:t>
    </dgm:pt>
    <dgm:pt modelId="{2CDA0DA5-34E9-417D-91D5-0BE6DBC910B7}" type="pres">
      <dgm:prSet presAssocID="{9CBC61C3-4C4A-4044-8FD6-8395A1D0CE75}" presName="node" presStyleLbl="node1" presStyleIdx="7" presStyleCnt="8" custScaleX="152357" custScaleY="99665" custRadScaleRad="106678" custRadScaleInc="-23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5A3659-EEAC-4547-B2A6-4166A6DBF048}" srcId="{C594E2B1-C6D2-4BCB-A76C-ABEF3C83A5DA}" destId="{850F06CE-934B-433E-A2FF-70A5C7BFF60C}" srcOrd="0" destOrd="0" parTransId="{72BE5810-293B-4CFB-A64A-251CD6D8EBBE}" sibTransId="{B3402445-D20D-49F7-A5F7-7EC81B78CCE0}"/>
    <dgm:cxn modelId="{18BE9FDD-E932-4957-9964-F2A7E255751D}" type="presOf" srcId="{DFA03DC6-8DF4-4CC0-9F37-79D06E0F1382}" destId="{495B1290-E0D9-4C5A-8DE4-47FD57069896}" srcOrd="1" destOrd="0" presId="urn:microsoft.com/office/officeart/2005/8/layout/radial1"/>
    <dgm:cxn modelId="{EBA7F7F7-175D-40BF-9167-9EC08F8218F1}" type="presOf" srcId="{DBE40533-517E-4E2C-AE9B-32BF440F33AD}" destId="{7347179B-3218-4D2B-B3EE-240E45393020}" srcOrd="0" destOrd="0" presId="urn:microsoft.com/office/officeart/2005/8/layout/radial1"/>
    <dgm:cxn modelId="{5BCA5181-90CE-4E89-9D5D-7DD39473E5BF}" srcId="{C594E2B1-C6D2-4BCB-A76C-ABEF3C83A5DA}" destId="{2D3DC6F7-7679-4659-8050-94E9D99EEF3A}" srcOrd="3" destOrd="0" parTransId="{9F0F49ED-6972-46F0-83C3-FCFDF906ABDF}" sibTransId="{827BEA80-DAE1-4490-89DF-9A0CD435A5B7}"/>
    <dgm:cxn modelId="{9B2691EF-2D06-466E-BC5C-CC536AA05456}" type="presOf" srcId="{9CBC61C3-4C4A-4044-8FD6-8395A1D0CE75}" destId="{2CDA0DA5-34E9-417D-91D5-0BE6DBC910B7}" srcOrd="0" destOrd="0" presId="urn:microsoft.com/office/officeart/2005/8/layout/radial1"/>
    <dgm:cxn modelId="{3B5A1EA9-C642-44C7-A60B-DBF699441C86}" type="presOf" srcId="{1D0BA17C-8664-4860-AEDC-958B3F3B3C12}" destId="{A5A4C296-5A34-4233-B941-B33D5275F914}" srcOrd="1" destOrd="0" presId="urn:microsoft.com/office/officeart/2005/8/layout/radial1"/>
    <dgm:cxn modelId="{F7C69B95-03C4-471E-ADB2-4DC04F8920FE}" type="presOf" srcId="{BE988AA4-271C-4ACD-8DEA-5FE6E2F12904}" destId="{BC94A10C-DB45-4F65-A10A-DE56AB1EFB2C}" srcOrd="0" destOrd="0" presId="urn:microsoft.com/office/officeart/2005/8/layout/radial1"/>
    <dgm:cxn modelId="{A986D580-CAF9-4F93-946B-32B302E276EB}" type="presOf" srcId="{A8C8C871-CD5F-49C6-B4F0-72F91826ED8A}" destId="{AE5137A5-BBD1-4FDC-A53C-90C7CAF91562}" srcOrd="1" destOrd="0" presId="urn:microsoft.com/office/officeart/2005/8/layout/radial1"/>
    <dgm:cxn modelId="{FE7390F6-5994-4ECC-9E6A-A707BAE24481}" type="presOf" srcId="{E8EC2EA7-E6C4-4A1B-A9DB-D65EAE82A171}" destId="{9AFEA13C-F7AC-4F44-B4DF-5012FA99687B}" srcOrd="0" destOrd="0" presId="urn:microsoft.com/office/officeart/2005/8/layout/radial1"/>
    <dgm:cxn modelId="{03BA75D8-5BE5-4D04-BA3F-4C1DD2191E3C}" srcId="{8B231C0E-0146-452D-ADA7-BD97F07A6B16}" destId="{81D89CBA-23D3-427E-A242-5DCF83E51ABB}" srcOrd="2" destOrd="0" parTransId="{C799DFC3-578E-4A10-9460-2DBCB69254C6}" sibTransId="{A2E52DDC-6587-4359-A8A1-687C39C1FD88}"/>
    <dgm:cxn modelId="{304036BB-C3ED-44D9-95CB-86FD0A657F66}" type="presOf" srcId="{C594E2B1-C6D2-4BCB-A76C-ABEF3C83A5DA}" destId="{24459C3C-817E-4109-A6C1-7AD091825159}" srcOrd="0" destOrd="0" presId="urn:microsoft.com/office/officeart/2005/8/layout/radial1"/>
    <dgm:cxn modelId="{755CA19A-F67E-48F8-ADB8-AB3E0C188201}" type="presOf" srcId="{9F0F49ED-6972-46F0-83C3-FCFDF906ABDF}" destId="{C9FD2726-E59C-435A-8910-78213B2CC2F0}" srcOrd="0" destOrd="0" presId="urn:microsoft.com/office/officeart/2005/8/layout/radial1"/>
    <dgm:cxn modelId="{0C84CD4F-0DE5-4870-B5D2-0A61EFF961F0}" type="presOf" srcId="{72BE5810-293B-4CFB-A64A-251CD6D8EBBE}" destId="{ACBB0C2F-1794-44D9-A74D-E02623AC6F6C}" srcOrd="0" destOrd="0" presId="urn:microsoft.com/office/officeart/2005/8/layout/radial1"/>
    <dgm:cxn modelId="{2C099F90-ADE6-48B9-99C6-4CE125A21755}" type="presOf" srcId="{850F06CE-934B-433E-A2FF-70A5C7BFF60C}" destId="{79C82C41-631B-4E4F-8A33-6ED8BBA6F18F}" srcOrd="0" destOrd="0" presId="urn:microsoft.com/office/officeart/2005/8/layout/radial1"/>
    <dgm:cxn modelId="{70F80D93-4CCE-4DB7-97A7-48CECF6D471C}" srcId="{C594E2B1-C6D2-4BCB-A76C-ABEF3C83A5DA}" destId="{A1F8B99E-9F36-4692-86B0-B3A7D96C2FD3}" srcOrd="1" destOrd="0" parTransId="{E8EC2EA7-E6C4-4A1B-A9DB-D65EAE82A171}" sibTransId="{A90D96AF-4294-4260-BBF8-1CEEDB9C131C}"/>
    <dgm:cxn modelId="{481CB272-29B0-49AF-BF1B-B98F2EE5DD58}" srcId="{8B231C0E-0146-452D-ADA7-BD97F07A6B16}" destId="{CC9B6610-5947-4817-8EEA-293C53C13577}" srcOrd="1" destOrd="0" parTransId="{46F7E685-CBB6-422C-9BD4-FC7C9A50D8D7}" sibTransId="{F7EDE1D7-6FFA-4FA9-9887-670B294A1570}"/>
    <dgm:cxn modelId="{585E65FF-9B42-4080-A47E-25A058D4D76E}" type="presOf" srcId="{9F0F49ED-6972-46F0-83C3-FCFDF906ABDF}" destId="{149A47D8-8EE8-4453-9503-E82266EB97BF}" srcOrd="1" destOrd="0" presId="urn:microsoft.com/office/officeart/2005/8/layout/radial1"/>
    <dgm:cxn modelId="{963EAFD2-7BE0-4106-BD50-AB30A9CE829C}" srcId="{C594E2B1-C6D2-4BCB-A76C-ABEF3C83A5DA}" destId="{9CBC61C3-4C4A-4044-8FD6-8395A1D0CE75}" srcOrd="7" destOrd="0" parTransId="{1D0BA17C-8664-4860-AEDC-958B3F3B3C12}" sibTransId="{AD685BF7-495C-4546-A486-027A57C01961}"/>
    <dgm:cxn modelId="{142441E4-72CB-473E-AF2D-1BDEF3E7EFCD}" type="presOf" srcId="{E8EC2EA7-E6C4-4A1B-A9DB-D65EAE82A171}" destId="{24DB1FE9-12B7-4A03-8379-7C1E46512AA0}" srcOrd="1" destOrd="0" presId="urn:microsoft.com/office/officeart/2005/8/layout/radial1"/>
    <dgm:cxn modelId="{C5A28F89-DD58-4223-9BF8-525EFC0FD5A8}" type="presOf" srcId="{B4D8868E-177D-42ED-89AF-AA202BEB67C8}" destId="{4DF65766-EBA9-4D41-AF86-4A44C7BB8619}" srcOrd="1" destOrd="0" presId="urn:microsoft.com/office/officeart/2005/8/layout/radial1"/>
    <dgm:cxn modelId="{8E4478F3-C120-4DEC-ADCB-EF67B5D4AE93}" type="presOf" srcId="{E570EDAD-446B-4050-846E-AE5AD9027636}" destId="{FEE2801D-8CA6-4A58-A791-B99EC1AF59DA}" srcOrd="0" destOrd="0" presId="urn:microsoft.com/office/officeart/2005/8/layout/radial1"/>
    <dgm:cxn modelId="{F9D5FD78-7AC9-4B49-A89B-839CAD190821}" type="presOf" srcId="{8B231C0E-0146-452D-ADA7-BD97F07A6B16}" destId="{B09D5D97-A393-4AE7-A340-1F5CA4561B35}" srcOrd="0" destOrd="0" presId="urn:microsoft.com/office/officeart/2005/8/layout/radial1"/>
    <dgm:cxn modelId="{3C7D9B3C-30F3-45C6-9985-7C6BCA8BEFE1}" srcId="{8B231C0E-0146-452D-ADA7-BD97F07A6B16}" destId="{C594E2B1-C6D2-4BCB-A76C-ABEF3C83A5DA}" srcOrd="0" destOrd="0" parTransId="{9AEAF0BC-7DDC-4E88-AF90-EC2C70B78995}" sibTransId="{D3050440-2FBE-4E56-92F3-A746649069B8}"/>
    <dgm:cxn modelId="{7AF1CDD1-0E35-4A82-B97B-8006E5006866}" type="presOf" srcId="{2D3DC6F7-7679-4659-8050-94E9D99EEF3A}" destId="{7AD933CD-2F97-44E2-9C7B-67602DA746BD}" srcOrd="0" destOrd="0" presId="urn:microsoft.com/office/officeart/2005/8/layout/radial1"/>
    <dgm:cxn modelId="{F97F686F-642C-43D8-BC09-927822226A8A}" type="presOf" srcId="{B4D8868E-177D-42ED-89AF-AA202BEB67C8}" destId="{F8D7E000-33B0-428E-AA44-F660CC5219A1}" srcOrd="0" destOrd="0" presId="urn:microsoft.com/office/officeart/2005/8/layout/radial1"/>
    <dgm:cxn modelId="{1740BFB8-820A-49C4-8F52-2E0776A7997C}" type="presOf" srcId="{9F77E923-F72D-40F3-A903-47D54F1CDA76}" destId="{54FC96B4-4876-4E03-A6DD-4AE0D7C866D0}" srcOrd="0" destOrd="0" presId="urn:microsoft.com/office/officeart/2005/8/layout/radial1"/>
    <dgm:cxn modelId="{775CD95C-7740-41E1-9D6C-7B7052208FB9}" type="presOf" srcId="{DBE40533-517E-4E2C-AE9B-32BF440F33AD}" destId="{798C1DB3-94CB-49FC-B2B4-6D98CE924B5D}" srcOrd="1" destOrd="0" presId="urn:microsoft.com/office/officeart/2005/8/layout/radial1"/>
    <dgm:cxn modelId="{C59E24E9-8F59-40D5-AA6D-F04E784E6196}" srcId="{C594E2B1-C6D2-4BCB-A76C-ABEF3C83A5DA}" destId="{BE988AA4-271C-4ACD-8DEA-5FE6E2F12904}" srcOrd="2" destOrd="0" parTransId="{DBE40533-517E-4E2C-AE9B-32BF440F33AD}" sibTransId="{B3D26F7D-4362-4074-B1F1-43BACD6361C1}"/>
    <dgm:cxn modelId="{4BFA1753-03F5-4647-9D8C-193C853D16EB}" type="presOf" srcId="{A8C8C871-CD5F-49C6-B4F0-72F91826ED8A}" destId="{B409156E-0C1C-4CEB-9129-E65795C9C0E9}" srcOrd="0" destOrd="0" presId="urn:microsoft.com/office/officeart/2005/8/layout/radial1"/>
    <dgm:cxn modelId="{A9A6D142-D02E-432F-A74D-669A1763512D}" type="presOf" srcId="{A1F8B99E-9F36-4692-86B0-B3A7D96C2FD3}" destId="{2B1F7B29-4959-4BC8-BA70-A2467C46077F}" srcOrd="0" destOrd="0" presId="urn:microsoft.com/office/officeart/2005/8/layout/radial1"/>
    <dgm:cxn modelId="{3E7F0F3E-7F40-4ED9-B2F0-F6A3E4473704}" srcId="{C594E2B1-C6D2-4BCB-A76C-ABEF3C83A5DA}" destId="{E570EDAD-446B-4050-846E-AE5AD9027636}" srcOrd="4" destOrd="0" parTransId="{DFA03DC6-8DF4-4CC0-9F37-79D06E0F1382}" sibTransId="{70FEBADB-FEE8-49D7-866C-6EF0D9848149}"/>
    <dgm:cxn modelId="{4A178ED2-E6D6-419F-99DC-D127DE0FF99F}" type="presOf" srcId="{54D5D15D-9317-4E6E-876C-80E2C58C1E8B}" destId="{6C72F09A-9B52-4814-9518-3ACDC105D9FC}" srcOrd="0" destOrd="0" presId="urn:microsoft.com/office/officeart/2005/8/layout/radial1"/>
    <dgm:cxn modelId="{0ACFEA6F-C37C-4771-8ED7-5E3CEFD65A06}" srcId="{C594E2B1-C6D2-4BCB-A76C-ABEF3C83A5DA}" destId="{54D5D15D-9317-4E6E-876C-80E2C58C1E8B}" srcOrd="6" destOrd="0" parTransId="{A8C8C871-CD5F-49C6-B4F0-72F91826ED8A}" sibTransId="{4AD3F053-E90D-4A01-91C4-795010966316}"/>
    <dgm:cxn modelId="{2DF3F5C5-8B68-444F-BF9D-37626287D0E0}" type="presOf" srcId="{DFA03DC6-8DF4-4CC0-9F37-79D06E0F1382}" destId="{FB6FEC64-940B-422C-B676-A1C92AE89753}" srcOrd="0" destOrd="0" presId="urn:microsoft.com/office/officeart/2005/8/layout/radial1"/>
    <dgm:cxn modelId="{B0724126-07FD-475B-8901-2252D9CA0671}" type="presOf" srcId="{1D0BA17C-8664-4860-AEDC-958B3F3B3C12}" destId="{B2DCC2C2-2964-41B6-B384-2C70479AC88F}" srcOrd="0" destOrd="0" presId="urn:microsoft.com/office/officeart/2005/8/layout/radial1"/>
    <dgm:cxn modelId="{62D8FAFA-4843-4638-9F0F-1D657355C2FF}" type="presOf" srcId="{72BE5810-293B-4CFB-A64A-251CD6D8EBBE}" destId="{0DF1FA9B-1F79-4D9D-AE1E-6FDF9A6F0222}" srcOrd="1" destOrd="0" presId="urn:microsoft.com/office/officeart/2005/8/layout/radial1"/>
    <dgm:cxn modelId="{27639533-B841-41F2-ADBC-08EF3587AE59}" srcId="{C594E2B1-C6D2-4BCB-A76C-ABEF3C83A5DA}" destId="{9F77E923-F72D-40F3-A903-47D54F1CDA76}" srcOrd="5" destOrd="0" parTransId="{B4D8868E-177D-42ED-89AF-AA202BEB67C8}" sibTransId="{78426ACD-7F9B-4BA2-922F-79D93702EC6A}"/>
    <dgm:cxn modelId="{BFC19A45-7EC1-4825-95B6-E5F75719FF45}" type="presParOf" srcId="{B09D5D97-A393-4AE7-A340-1F5CA4561B35}" destId="{24459C3C-817E-4109-A6C1-7AD091825159}" srcOrd="0" destOrd="0" presId="urn:microsoft.com/office/officeart/2005/8/layout/radial1"/>
    <dgm:cxn modelId="{E01588D9-7218-4FF4-97FF-738788A415DD}" type="presParOf" srcId="{B09D5D97-A393-4AE7-A340-1F5CA4561B35}" destId="{ACBB0C2F-1794-44D9-A74D-E02623AC6F6C}" srcOrd="1" destOrd="0" presId="urn:microsoft.com/office/officeart/2005/8/layout/radial1"/>
    <dgm:cxn modelId="{F2A2913E-73A1-4F3C-BA03-2CD0763B4A0A}" type="presParOf" srcId="{ACBB0C2F-1794-44D9-A74D-E02623AC6F6C}" destId="{0DF1FA9B-1F79-4D9D-AE1E-6FDF9A6F0222}" srcOrd="0" destOrd="0" presId="urn:microsoft.com/office/officeart/2005/8/layout/radial1"/>
    <dgm:cxn modelId="{EE736A8D-41DD-469B-BD32-88A340E6E47C}" type="presParOf" srcId="{B09D5D97-A393-4AE7-A340-1F5CA4561B35}" destId="{79C82C41-631B-4E4F-8A33-6ED8BBA6F18F}" srcOrd="2" destOrd="0" presId="urn:microsoft.com/office/officeart/2005/8/layout/radial1"/>
    <dgm:cxn modelId="{FBFE7840-05A9-4DA5-B64A-8A94A4C21431}" type="presParOf" srcId="{B09D5D97-A393-4AE7-A340-1F5CA4561B35}" destId="{9AFEA13C-F7AC-4F44-B4DF-5012FA99687B}" srcOrd="3" destOrd="0" presId="urn:microsoft.com/office/officeart/2005/8/layout/radial1"/>
    <dgm:cxn modelId="{0916C733-6E86-478C-AE0D-0F194AFB3706}" type="presParOf" srcId="{9AFEA13C-F7AC-4F44-B4DF-5012FA99687B}" destId="{24DB1FE9-12B7-4A03-8379-7C1E46512AA0}" srcOrd="0" destOrd="0" presId="urn:microsoft.com/office/officeart/2005/8/layout/radial1"/>
    <dgm:cxn modelId="{576BEFF7-34E3-413D-BC79-D9F45C5D1E3C}" type="presParOf" srcId="{B09D5D97-A393-4AE7-A340-1F5CA4561B35}" destId="{2B1F7B29-4959-4BC8-BA70-A2467C46077F}" srcOrd="4" destOrd="0" presId="urn:microsoft.com/office/officeart/2005/8/layout/radial1"/>
    <dgm:cxn modelId="{0C009339-3824-4B3D-9114-FE9AFABA798E}" type="presParOf" srcId="{B09D5D97-A393-4AE7-A340-1F5CA4561B35}" destId="{7347179B-3218-4D2B-B3EE-240E45393020}" srcOrd="5" destOrd="0" presId="urn:microsoft.com/office/officeart/2005/8/layout/radial1"/>
    <dgm:cxn modelId="{4F9C04FC-6870-43B0-AC6E-D232930ADDB2}" type="presParOf" srcId="{7347179B-3218-4D2B-B3EE-240E45393020}" destId="{798C1DB3-94CB-49FC-B2B4-6D98CE924B5D}" srcOrd="0" destOrd="0" presId="urn:microsoft.com/office/officeart/2005/8/layout/radial1"/>
    <dgm:cxn modelId="{265F74C1-35E7-4CA8-B89C-E8F71BD86BD8}" type="presParOf" srcId="{B09D5D97-A393-4AE7-A340-1F5CA4561B35}" destId="{BC94A10C-DB45-4F65-A10A-DE56AB1EFB2C}" srcOrd="6" destOrd="0" presId="urn:microsoft.com/office/officeart/2005/8/layout/radial1"/>
    <dgm:cxn modelId="{F6C613F7-C1CB-469E-A0AE-A14414CCE41D}" type="presParOf" srcId="{B09D5D97-A393-4AE7-A340-1F5CA4561B35}" destId="{C9FD2726-E59C-435A-8910-78213B2CC2F0}" srcOrd="7" destOrd="0" presId="urn:microsoft.com/office/officeart/2005/8/layout/radial1"/>
    <dgm:cxn modelId="{9B66BCC8-BAE9-41F3-B5B8-BA4A20E21796}" type="presParOf" srcId="{C9FD2726-E59C-435A-8910-78213B2CC2F0}" destId="{149A47D8-8EE8-4453-9503-E82266EB97BF}" srcOrd="0" destOrd="0" presId="urn:microsoft.com/office/officeart/2005/8/layout/radial1"/>
    <dgm:cxn modelId="{30386E81-4964-4099-8A34-67E4BA96D292}" type="presParOf" srcId="{B09D5D97-A393-4AE7-A340-1F5CA4561B35}" destId="{7AD933CD-2F97-44E2-9C7B-67602DA746BD}" srcOrd="8" destOrd="0" presId="urn:microsoft.com/office/officeart/2005/8/layout/radial1"/>
    <dgm:cxn modelId="{004567E3-8262-4E66-A85E-FFF9E3798841}" type="presParOf" srcId="{B09D5D97-A393-4AE7-A340-1F5CA4561B35}" destId="{FB6FEC64-940B-422C-B676-A1C92AE89753}" srcOrd="9" destOrd="0" presId="urn:microsoft.com/office/officeart/2005/8/layout/radial1"/>
    <dgm:cxn modelId="{CF3728DA-5C26-4F3F-BFCA-A075488A546C}" type="presParOf" srcId="{FB6FEC64-940B-422C-B676-A1C92AE89753}" destId="{495B1290-E0D9-4C5A-8DE4-47FD57069896}" srcOrd="0" destOrd="0" presId="urn:microsoft.com/office/officeart/2005/8/layout/radial1"/>
    <dgm:cxn modelId="{AD75C3E6-4C93-4241-9716-80F9707B4CC3}" type="presParOf" srcId="{B09D5D97-A393-4AE7-A340-1F5CA4561B35}" destId="{FEE2801D-8CA6-4A58-A791-B99EC1AF59DA}" srcOrd="10" destOrd="0" presId="urn:microsoft.com/office/officeart/2005/8/layout/radial1"/>
    <dgm:cxn modelId="{9BF3319E-C888-47B4-9B41-A3588F0663F1}" type="presParOf" srcId="{B09D5D97-A393-4AE7-A340-1F5CA4561B35}" destId="{F8D7E000-33B0-428E-AA44-F660CC5219A1}" srcOrd="11" destOrd="0" presId="urn:microsoft.com/office/officeart/2005/8/layout/radial1"/>
    <dgm:cxn modelId="{FB34F313-676A-4D31-BDA2-D24098792EE1}" type="presParOf" srcId="{F8D7E000-33B0-428E-AA44-F660CC5219A1}" destId="{4DF65766-EBA9-4D41-AF86-4A44C7BB8619}" srcOrd="0" destOrd="0" presId="urn:microsoft.com/office/officeart/2005/8/layout/radial1"/>
    <dgm:cxn modelId="{C6842867-35A6-4C61-BEE6-A1E7F2653B9D}" type="presParOf" srcId="{B09D5D97-A393-4AE7-A340-1F5CA4561B35}" destId="{54FC96B4-4876-4E03-A6DD-4AE0D7C866D0}" srcOrd="12" destOrd="0" presId="urn:microsoft.com/office/officeart/2005/8/layout/radial1"/>
    <dgm:cxn modelId="{6D6CD760-6507-4C43-8905-E01AD2ACBF88}" type="presParOf" srcId="{B09D5D97-A393-4AE7-A340-1F5CA4561B35}" destId="{B409156E-0C1C-4CEB-9129-E65795C9C0E9}" srcOrd="13" destOrd="0" presId="urn:microsoft.com/office/officeart/2005/8/layout/radial1"/>
    <dgm:cxn modelId="{2614FAD4-5708-4529-BD13-A5B8A521C801}" type="presParOf" srcId="{B409156E-0C1C-4CEB-9129-E65795C9C0E9}" destId="{AE5137A5-BBD1-4FDC-A53C-90C7CAF91562}" srcOrd="0" destOrd="0" presId="urn:microsoft.com/office/officeart/2005/8/layout/radial1"/>
    <dgm:cxn modelId="{6198B331-9E69-446F-A2D2-D4CC02A298E1}" type="presParOf" srcId="{B09D5D97-A393-4AE7-A340-1F5CA4561B35}" destId="{6C72F09A-9B52-4814-9518-3ACDC105D9FC}" srcOrd="14" destOrd="0" presId="urn:microsoft.com/office/officeart/2005/8/layout/radial1"/>
    <dgm:cxn modelId="{F5682B54-4F45-4F4D-920E-71716D29F5D4}" type="presParOf" srcId="{B09D5D97-A393-4AE7-A340-1F5CA4561B35}" destId="{B2DCC2C2-2964-41B6-B384-2C70479AC88F}" srcOrd="15" destOrd="0" presId="urn:microsoft.com/office/officeart/2005/8/layout/radial1"/>
    <dgm:cxn modelId="{67374CB1-5B0C-4B34-BF49-0A6DEA775420}" type="presParOf" srcId="{B2DCC2C2-2964-41B6-B384-2C70479AC88F}" destId="{A5A4C296-5A34-4233-B941-B33D5275F914}" srcOrd="0" destOrd="0" presId="urn:microsoft.com/office/officeart/2005/8/layout/radial1"/>
    <dgm:cxn modelId="{636E0EB1-CBD7-4EAC-A9AC-20E33A6595ED}" type="presParOf" srcId="{B09D5D97-A393-4AE7-A340-1F5CA4561B35}" destId="{2CDA0DA5-34E9-417D-91D5-0BE6DBC910B7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D4AB27-5824-494B-851F-F8F41217A48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1A9A8-1036-44BD-81E3-959E5B32A58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41742D6-27D2-45A4-83FC-9EC6375CE898}" type="parTrans" cxnId="{95B5E213-32C4-4AF8-B882-8F3B98EB66FC}">
      <dgm:prSet/>
      <dgm:spPr/>
      <dgm:t>
        <a:bodyPr/>
        <a:lstStyle/>
        <a:p>
          <a:endParaRPr lang="ru-RU"/>
        </a:p>
      </dgm:t>
    </dgm:pt>
    <dgm:pt modelId="{1A055CD2-76AD-40DD-AFBF-181D9F59DE91}" type="sibTrans" cxnId="{95B5E213-32C4-4AF8-B882-8F3B98EB66FC}">
      <dgm:prSet/>
      <dgm:spPr/>
      <dgm:t>
        <a:bodyPr/>
        <a:lstStyle/>
        <a:p>
          <a:endParaRPr lang="ru-RU"/>
        </a:p>
      </dgm:t>
    </dgm:pt>
    <dgm:pt modelId="{141FBC83-7636-4A7B-96BA-C2FA3BC8B050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спортивных школ и отделений по видам спорта в организациях спортивной подготовки</a:t>
          </a:r>
        </a:p>
      </dgm:t>
    </dgm:pt>
    <dgm:pt modelId="{12CB9908-013D-40C6-8926-86761F64A965}" type="parTrans" cxnId="{52ADAF7A-A94E-4A42-908F-E2EDE79CA038}">
      <dgm:prSet/>
      <dgm:spPr/>
      <dgm:t>
        <a:bodyPr/>
        <a:lstStyle/>
        <a:p>
          <a:endParaRPr lang="ru-RU"/>
        </a:p>
      </dgm:t>
    </dgm:pt>
    <dgm:pt modelId="{F5253447-D85F-4B02-A1A1-13C0E913A409}" type="sibTrans" cxnId="{52ADAF7A-A94E-4A42-908F-E2EDE79CA038}">
      <dgm:prSet/>
      <dgm:spPr/>
      <dgm:t>
        <a:bodyPr/>
        <a:lstStyle/>
        <a:p>
          <a:endParaRPr lang="ru-RU"/>
        </a:p>
      </dgm:t>
    </dgm:pt>
    <dgm:pt modelId="{AD337D76-ABDA-4271-A58A-918F8534E18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5C60027-2E0E-46D3-B850-C8BEEB327809}" type="parTrans" cxnId="{CB08F842-2B9E-432E-A083-656412D434B8}">
      <dgm:prSet/>
      <dgm:spPr/>
      <dgm:t>
        <a:bodyPr/>
        <a:lstStyle/>
        <a:p>
          <a:endParaRPr lang="ru-RU"/>
        </a:p>
      </dgm:t>
    </dgm:pt>
    <dgm:pt modelId="{ED9ED54B-E6A2-469E-8981-17C4435E8CB7}" type="sibTrans" cxnId="{CB08F842-2B9E-432E-A083-656412D434B8}">
      <dgm:prSet/>
      <dgm:spPr/>
      <dgm:t>
        <a:bodyPr/>
        <a:lstStyle/>
        <a:p>
          <a:endParaRPr lang="ru-RU"/>
        </a:p>
      </dgm:t>
    </dgm:pt>
    <dgm:pt modelId="{8DFA5B3E-6F1F-4167-A325-D2AC14D9AC6C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количество занимающихся видом спорта на разных этапах спортивной подготовки в организациях спортивной подготовки</a:t>
          </a:r>
          <a:endParaRPr lang="ru-RU" sz="1600" b="1" dirty="0">
            <a:solidFill>
              <a:srgbClr val="0033CC"/>
            </a:solidFill>
          </a:endParaRPr>
        </a:p>
      </dgm:t>
    </dgm:pt>
    <dgm:pt modelId="{B105E13A-E1B0-4567-A466-C17B49D60824}" type="parTrans" cxnId="{FFC9449A-0C9D-47C9-B081-35F31450B7CE}">
      <dgm:prSet/>
      <dgm:spPr/>
      <dgm:t>
        <a:bodyPr/>
        <a:lstStyle/>
        <a:p>
          <a:endParaRPr lang="ru-RU"/>
        </a:p>
      </dgm:t>
    </dgm:pt>
    <dgm:pt modelId="{A9C27D0E-92DD-443D-B4D1-94B37AA59C0D}" type="sibTrans" cxnId="{FFC9449A-0C9D-47C9-B081-35F31450B7CE}">
      <dgm:prSet/>
      <dgm:spPr/>
      <dgm:t>
        <a:bodyPr/>
        <a:lstStyle/>
        <a:p>
          <a:endParaRPr lang="ru-RU"/>
        </a:p>
      </dgm:t>
    </dgm:pt>
    <dgm:pt modelId="{0D959D60-EC23-46F2-A074-657A9672DDE6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9E6CA1E-CCF8-449C-A0CD-CBF4C3CA987E}" type="parTrans" cxnId="{3806D84E-A02A-45AF-AA34-89505D7F66E1}">
      <dgm:prSet/>
      <dgm:spPr/>
      <dgm:t>
        <a:bodyPr/>
        <a:lstStyle/>
        <a:p>
          <a:endParaRPr lang="ru-RU"/>
        </a:p>
      </dgm:t>
    </dgm:pt>
    <dgm:pt modelId="{B52C79AF-06B5-4E5A-A1D3-E9647D05574D}" type="sibTrans" cxnId="{3806D84E-A02A-45AF-AA34-89505D7F66E1}">
      <dgm:prSet/>
      <dgm:spPr/>
      <dgm:t>
        <a:bodyPr/>
        <a:lstStyle/>
        <a:p>
          <a:endParaRPr lang="ru-RU"/>
        </a:p>
      </dgm:t>
    </dgm:pt>
    <dgm:pt modelId="{CB8A35D1-2637-4136-A377-370C434D4D98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квалификационный уровень спортсменов на разных этапах спортивной подготовки по видам спорта</a:t>
          </a:r>
          <a:endParaRPr lang="ru-RU" sz="1600" b="1" dirty="0">
            <a:solidFill>
              <a:srgbClr val="0033CC"/>
            </a:solidFill>
          </a:endParaRPr>
        </a:p>
      </dgm:t>
    </dgm:pt>
    <dgm:pt modelId="{8DBC2557-E8FE-44E9-8EEE-BDF097F7E0C2}" type="parTrans" cxnId="{DDF02432-31C4-4085-8123-A58C4D8A0DB6}">
      <dgm:prSet/>
      <dgm:spPr/>
      <dgm:t>
        <a:bodyPr/>
        <a:lstStyle/>
        <a:p>
          <a:endParaRPr lang="ru-RU"/>
        </a:p>
      </dgm:t>
    </dgm:pt>
    <dgm:pt modelId="{0CE692DD-82D6-497D-9D89-4D48C4FBD904}" type="sibTrans" cxnId="{DDF02432-31C4-4085-8123-A58C4D8A0DB6}">
      <dgm:prSet/>
      <dgm:spPr/>
      <dgm:t>
        <a:bodyPr/>
        <a:lstStyle/>
        <a:p>
          <a:endParaRPr lang="ru-RU"/>
        </a:p>
      </dgm:t>
    </dgm:pt>
    <dgm:pt modelId="{5F824EE7-410E-4B4A-8C1C-03300C915B1F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D125793-5918-40C2-A28A-9FFBFC1373AA}" type="parTrans" cxnId="{B0A9E480-8A0A-46F0-AD0D-B3355B799327}">
      <dgm:prSet/>
      <dgm:spPr/>
      <dgm:t>
        <a:bodyPr/>
        <a:lstStyle/>
        <a:p>
          <a:endParaRPr lang="ru-RU"/>
        </a:p>
      </dgm:t>
    </dgm:pt>
    <dgm:pt modelId="{F791E342-BDC0-498E-A07E-15EF2BBC99D1}" type="sibTrans" cxnId="{B0A9E480-8A0A-46F0-AD0D-B3355B799327}">
      <dgm:prSet/>
      <dgm:spPr/>
      <dgm:t>
        <a:bodyPr/>
        <a:lstStyle/>
        <a:p>
          <a:endParaRPr lang="ru-RU"/>
        </a:p>
      </dgm:t>
    </dgm:pt>
    <dgm:pt modelId="{7B4415B4-FF95-4CC2-AC7D-690CFB7A3DEA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43C5CC65-58AE-4EE0-B48A-B3965DE8A95B}" type="parTrans" cxnId="{6EB06FBB-FF2B-4DF5-AD52-E3C08E71B206}">
      <dgm:prSet/>
      <dgm:spPr/>
      <dgm:t>
        <a:bodyPr/>
        <a:lstStyle/>
        <a:p>
          <a:endParaRPr lang="ru-RU"/>
        </a:p>
      </dgm:t>
    </dgm:pt>
    <dgm:pt modelId="{E653A23D-9104-4090-9629-454D15B0E32F}" type="sibTrans" cxnId="{6EB06FBB-FF2B-4DF5-AD52-E3C08E71B206}">
      <dgm:prSet/>
      <dgm:spPr/>
      <dgm:t>
        <a:bodyPr/>
        <a:lstStyle/>
        <a:p>
          <a:endParaRPr lang="ru-RU"/>
        </a:p>
      </dgm:t>
    </dgm:pt>
    <dgm:pt modelId="{D86100A3-B4F2-45E0-B97D-C58FCAF29E6F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утвержденный тренерский состав сборной команды субъекта РФ по видам спорта (квалификация)</a:t>
          </a:r>
          <a:endParaRPr lang="ru-RU" sz="1600" dirty="0"/>
        </a:p>
      </dgm:t>
    </dgm:pt>
    <dgm:pt modelId="{EFB5A643-B569-4DD4-A1B1-0435C9605A2C}" type="parTrans" cxnId="{D5676625-77FC-46B4-9683-BB79BD874E1D}">
      <dgm:prSet/>
      <dgm:spPr/>
      <dgm:t>
        <a:bodyPr/>
        <a:lstStyle/>
        <a:p>
          <a:endParaRPr lang="ru-RU"/>
        </a:p>
      </dgm:t>
    </dgm:pt>
    <dgm:pt modelId="{059AC433-339F-41B4-BC30-8A8054640CAE}" type="sibTrans" cxnId="{D5676625-77FC-46B4-9683-BB79BD874E1D}">
      <dgm:prSet/>
      <dgm:spPr/>
      <dgm:t>
        <a:bodyPr/>
        <a:lstStyle/>
        <a:p>
          <a:endParaRPr lang="ru-RU"/>
        </a:p>
      </dgm:t>
    </dgm:pt>
    <dgm:pt modelId="{A4B6E5D6-C79E-4418-B82C-FE7E8C9BBBA0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базовые виды спорта в субъекте РФ</a:t>
          </a:r>
          <a:endParaRPr lang="ru-RU" sz="1600" dirty="0">
            <a:solidFill>
              <a:srgbClr val="0033CC"/>
            </a:solidFill>
          </a:endParaRPr>
        </a:p>
      </dgm:t>
    </dgm:pt>
    <dgm:pt modelId="{6FAACFFA-825D-4C57-89AD-F26305B5DEE8}" type="parTrans" cxnId="{D7DF1B1A-FD9F-4784-B458-0AF056C3A89A}">
      <dgm:prSet/>
      <dgm:spPr/>
      <dgm:t>
        <a:bodyPr/>
        <a:lstStyle/>
        <a:p>
          <a:endParaRPr lang="ru-RU"/>
        </a:p>
      </dgm:t>
    </dgm:pt>
    <dgm:pt modelId="{E27E50B7-A7EE-4CB1-81EB-A743FF80A38B}" type="sibTrans" cxnId="{D7DF1B1A-FD9F-4784-B458-0AF056C3A89A}">
      <dgm:prSet/>
      <dgm:spPr/>
      <dgm:t>
        <a:bodyPr/>
        <a:lstStyle/>
        <a:p>
          <a:endParaRPr lang="ru-RU"/>
        </a:p>
      </dgm:t>
    </dgm:pt>
    <dgm:pt modelId="{F83CD3FA-E67B-4722-BB05-E518035A424E}">
      <dgm:prSet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1B893821-6EFD-407B-B990-99E35809BBBE}" type="parTrans" cxnId="{716DA9C2-D935-4F62-83F7-32A2309E67AA}">
      <dgm:prSet/>
      <dgm:spPr/>
      <dgm:t>
        <a:bodyPr/>
        <a:lstStyle/>
        <a:p>
          <a:endParaRPr lang="ru-RU"/>
        </a:p>
      </dgm:t>
    </dgm:pt>
    <dgm:pt modelId="{8569A94F-8BCB-4093-8EED-6BC78B85A5FA}" type="sibTrans" cxnId="{716DA9C2-D935-4F62-83F7-32A2309E67AA}">
      <dgm:prSet/>
      <dgm:spPr/>
      <dgm:t>
        <a:bodyPr/>
        <a:lstStyle/>
        <a:p>
          <a:endParaRPr lang="ru-RU"/>
        </a:p>
      </dgm:t>
    </dgm:pt>
    <dgm:pt modelId="{9AE2B6A2-ACAF-49FB-AF63-92A449389992}">
      <dgm:prSet custT="1"/>
      <dgm:spPr/>
      <dgm:t>
        <a:bodyPr/>
        <a:lstStyle/>
        <a:p>
          <a:r>
            <a:rPr lang="ru-RU" sz="16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зарегистрированных и аккредитованных спортивных федераций</a:t>
          </a:r>
          <a:endParaRPr lang="ru-RU" sz="1600" dirty="0"/>
        </a:p>
      </dgm:t>
    </dgm:pt>
    <dgm:pt modelId="{0ACE36A4-1694-4DB6-A279-40CAF3E0FE21}" type="parTrans" cxnId="{86419D99-15E2-4229-B58E-D5874BC9C2AC}">
      <dgm:prSet/>
      <dgm:spPr/>
      <dgm:t>
        <a:bodyPr/>
        <a:lstStyle/>
        <a:p>
          <a:endParaRPr lang="ru-RU"/>
        </a:p>
      </dgm:t>
    </dgm:pt>
    <dgm:pt modelId="{6EE313E2-4E27-4A0E-9AD1-96351A2CCC9C}" type="sibTrans" cxnId="{86419D99-15E2-4229-B58E-D5874BC9C2AC}">
      <dgm:prSet/>
      <dgm:spPr/>
      <dgm:t>
        <a:bodyPr/>
        <a:lstStyle/>
        <a:p>
          <a:endParaRPr lang="ru-RU"/>
        </a:p>
      </dgm:t>
    </dgm:pt>
    <dgm:pt modelId="{072EEC6D-B038-42C8-83BE-BA0853ABBDD3}">
      <dgm:prSet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AC569F72-EF94-452F-870F-06976347BAB8}" type="parTrans" cxnId="{16D9E884-133D-4487-BFCA-1174A5C30F61}">
      <dgm:prSet/>
      <dgm:spPr/>
      <dgm:t>
        <a:bodyPr/>
        <a:lstStyle/>
        <a:p>
          <a:endParaRPr lang="ru-RU"/>
        </a:p>
      </dgm:t>
    </dgm:pt>
    <dgm:pt modelId="{7D5A779B-EF8B-491F-956F-2CF4493564B0}" type="sibTrans" cxnId="{16D9E884-133D-4487-BFCA-1174A5C30F61}">
      <dgm:prSet/>
      <dgm:spPr/>
      <dgm:t>
        <a:bodyPr/>
        <a:lstStyle/>
        <a:p>
          <a:endParaRPr lang="ru-RU"/>
        </a:p>
      </dgm:t>
    </dgm:pt>
    <dgm:pt modelId="{F404D54A-7D5C-4BEA-BE03-33B62BAB671F}">
      <dgm:prSet custT="1"/>
      <dgm:spPr/>
      <dgm:t>
        <a:bodyPr/>
        <a:lstStyle/>
        <a:p>
          <a:r>
            <a:rPr lang="ru-RU" sz="16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материально-техническая база</a:t>
          </a:r>
        </a:p>
      </dgm:t>
    </dgm:pt>
    <dgm:pt modelId="{73B61F26-EE19-4827-8712-54011B131B89}" type="parTrans" cxnId="{75AFC9AD-0284-49DB-9805-8EEF18E2AB54}">
      <dgm:prSet/>
      <dgm:spPr/>
      <dgm:t>
        <a:bodyPr/>
        <a:lstStyle/>
        <a:p>
          <a:endParaRPr lang="ru-RU"/>
        </a:p>
      </dgm:t>
    </dgm:pt>
    <dgm:pt modelId="{8E0B8132-FB14-4141-BFDD-C38D84BE8DA5}" type="sibTrans" cxnId="{75AFC9AD-0284-49DB-9805-8EEF18E2AB54}">
      <dgm:prSet/>
      <dgm:spPr/>
      <dgm:t>
        <a:bodyPr/>
        <a:lstStyle/>
        <a:p>
          <a:endParaRPr lang="ru-RU"/>
        </a:p>
      </dgm:t>
    </dgm:pt>
    <dgm:pt modelId="{75DABF97-68BA-4147-A00C-943202DC16D5}">
      <dgm:prSet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D51C458F-B618-4935-A5D0-FB653887039B}" type="parTrans" cxnId="{615E9DDA-1E20-4CEE-AE85-77DD837940D3}">
      <dgm:prSet/>
      <dgm:spPr/>
      <dgm:t>
        <a:bodyPr/>
        <a:lstStyle/>
        <a:p>
          <a:endParaRPr lang="ru-RU"/>
        </a:p>
      </dgm:t>
    </dgm:pt>
    <dgm:pt modelId="{C37F378F-0A1D-458A-B20A-8A60046CF59D}" type="sibTrans" cxnId="{615E9DDA-1E20-4CEE-AE85-77DD837940D3}">
      <dgm:prSet/>
      <dgm:spPr/>
      <dgm:t>
        <a:bodyPr/>
        <a:lstStyle/>
        <a:p>
          <a:endParaRPr lang="ru-RU"/>
        </a:p>
      </dgm:t>
    </dgm:pt>
    <dgm:pt modelId="{257A1447-36E4-4A8B-94FD-E7FBF1850628}">
      <dgm:prSet custT="1"/>
      <dgm:spPr/>
      <dgm:t>
        <a:bodyPr/>
        <a:lstStyle/>
        <a:p>
          <a:r>
            <a:rPr lang="ru-RU" sz="16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затраты</a:t>
          </a:r>
        </a:p>
      </dgm:t>
    </dgm:pt>
    <dgm:pt modelId="{6647D0CB-E862-4293-80C5-52CDAC48AB84}" type="parTrans" cxnId="{E1B68E2D-3592-427E-A757-39FBA98F3451}">
      <dgm:prSet/>
      <dgm:spPr/>
      <dgm:t>
        <a:bodyPr/>
        <a:lstStyle/>
        <a:p>
          <a:endParaRPr lang="ru-RU"/>
        </a:p>
      </dgm:t>
    </dgm:pt>
    <dgm:pt modelId="{52D5F135-38F4-4859-8745-53E18EBF32BC}" type="sibTrans" cxnId="{E1B68E2D-3592-427E-A757-39FBA98F3451}">
      <dgm:prSet/>
      <dgm:spPr/>
      <dgm:t>
        <a:bodyPr/>
        <a:lstStyle/>
        <a:p>
          <a:endParaRPr lang="ru-RU"/>
        </a:p>
      </dgm:t>
    </dgm:pt>
    <dgm:pt modelId="{66260EC6-839D-4D03-8615-56C79722A16E}" type="pres">
      <dgm:prSet presAssocID="{54D4AB27-5824-494B-851F-F8F41217A4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98D40C-4C5D-42B6-AB37-26C603B1D988}" type="pres">
      <dgm:prSet presAssocID="{9091A9A8-1036-44BD-81E3-959E5B32A585}" presName="composite" presStyleCnt="0"/>
      <dgm:spPr/>
    </dgm:pt>
    <dgm:pt modelId="{430CAEB1-D624-4776-A75E-B2DD771DD9F7}" type="pres">
      <dgm:prSet presAssocID="{9091A9A8-1036-44BD-81E3-959E5B32A585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02053-8532-4F4A-A652-C8B9422008EC}" type="pres">
      <dgm:prSet presAssocID="{9091A9A8-1036-44BD-81E3-959E5B32A585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8BA8E-BC20-4943-98DD-1FCB712EC44E}" type="pres">
      <dgm:prSet presAssocID="{1A055CD2-76AD-40DD-AFBF-181D9F59DE91}" presName="sp" presStyleCnt="0"/>
      <dgm:spPr/>
    </dgm:pt>
    <dgm:pt modelId="{919B8493-F923-465F-B664-CE0A9F819C5C}" type="pres">
      <dgm:prSet presAssocID="{AD337D76-ABDA-4271-A58A-918F8534E18C}" presName="composite" presStyleCnt="0"/>
      <dgm:spPr/>
    </dgm:pt>
    <dgm:pt modelId="{292F2C24-F1C7-4F6F-970B-A619FFBFC020}" type="pres">
      <dgm:prSet presAssocID="{AD337D76-ABDA-4271-A58A-918F8534E18C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577BA-715C-4DF6-ACA4-27F9A7608FD3}" type="pres">
      <dgm:prSet presAssocID="{AD337D76-ABDA-4271-A58A-918F8534E18C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37FDC-5665-49E4-92E7-1B48B44534D2}" type="pres">
      <dgm:prSet presAssocID="{ED9ED54B-E6A2-469E-8981-17C4435E8CB7}" presName="sp" presStyleCnt="0"/>
      <dgm:spPr/>
    </dgm:pt>
    <dgm:pt modelId="{4EF8D882-EF59-4E84-A18F-9202F37065F5}" type="pres">
      <dgm:prSet presAssocID="{0D959D60-EC23-46F2-A074-657A9672DDE6}" presName="composite" presStyleCnt="0"/>
      <dgm:spPr/>
    </dgm:pt>
    <dgm:pt modelId="{718A0D89-2868-4F66-A8B8-B42711B45AE6}" type="pres">
      <dgm:prSet presAssocID="{0D959D60-EC23-46F2-A074-657A9672DDE6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4A7E5-8CBF-4353-ABC1-11E7CCD76F22}" type="pres">
      <dgm:prSet presAssocID="{0D959D60-EC23-46F2-A074-657A9672DDE6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9DFE1-9CAB-4AEC-A11B-C338D9EF44DE}" type="pres">
      <dgm:prSet presAssocID="{B52C79AF-06B5-4E5A-A1D3-E9647D05574D}" presName="sp" presStyleCnt="0"/>
      <dgm:spPr/>
    </dgm:pt>
    <dgm:pt modelId="{12F4D35C-D419-4F72-92D2-185BBB69CF87}" type="pres">
      <dgm:prSet presAssocID="{5F824EE7-410E-4B4A-8C1C-03300C915B1F}" presName="composite" presStyleCnt="0"/>
      <dgm:spPr/>
    </dgm:pt>
    <dgm:pt modelId="{34C8E739-DBF3-40F1-95C9-8171249360FC}" type="pres">
      <dgm:prSet presAssocID="{5F824EE7-410E-4B4A-8C1C-03300C915B1F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5B516-5ECD-4C7F-89A4-0732FE045140}" type="pres">
      <dgm:prSet presAssocID="{5F824EE7-410E-4B4A-8C1C-03300C915B1F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14F86-5135-4B24-BF4B-3A1009F25CA1}" type="pres">
      <dgm:prSet presAssocID="{F791E342-BDC0-498E-A07E-15EF2BBC99D1}" presName="sp" presStyleCnt="0"/>
      <dgm:spPr/>
    </dgm:pt>
    <dgm:pt modelId="{B68BDC4E-B1B3-4ED8-85A8-59FA43AD7D6C}" type="pres">
      <dgm:prSet presAssocID="{7B4415B4-FF95-4CC2-AC7D-690CFB7A3DEA}" presName="composite" presStyleCnt="0"/>
      <dgm:spPr/>
    </dgm:pt>
    <dgm:pt modelId="{3491368B-6D53-4BEF-92EF-8044EDBED1D3}" type="pres">
      <dgm:prSet presAssocID="{7B4415B4-FF95-4CC2-AC7D-690CFB7A3DEA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04A71-5710-4E8C-A2A2-0E4AF6C5B560}" type="pres">
      <dgm:prSet presAssocID="{7B4415B4-FF95-4CC2-AC7D-690CFB7A3DEA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66774-2E80-4872-BDBA-0DB6D43AB5C7}" type="pres">
      <dgm:prSet presAssocID="{E653A23D-9104-4090-9629-454D15B0E32F}" presName="sp" presStyleCnt="0"/>
      <dgm:spPr/>
    </dgm:pt>
    <dgm:pt modelId="{54BBF34F-02B6-49D1-842B-735E5BBB8D0A}" type="pres">
      <dgm:prSet presAssocID="{072EEC6D-B038-42C8-83BE-BA0853ABBDD3}" presName="composite" presStyleCnt="0"/>
      <dgm:spPr/>
    </dgm:pt>
    <dgm:pt modelId="{1E023DE9-7D96-4AF6-95AE-E538D3EDB57C}" type="pres">
      <dgm:prSet presAssocID="{072EEC6D-B038-42C8-83BE-BA0853ABBDD3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C6AE6-B44A-4A07-9928-7216481FA4EE}" type="pres">
      <dgm:prSet presAssocID="{072EEC6D-B038-42C8-83BE-BA0853ABBDD3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02455-6D8C-45F3-A9DC-8BECF59A725C}" type="pres">
      <dgm:prSet presAssocID="{7D5A779B-EF8B-491F-956F-2CF4493564B0}" presName="sp" presStyleCnt="0"/>
      <dgm:spPr/>
    </dgm:pt>
    <dgm:pt modelId="{630320DF-1668-4447-830B-DF1C0FEAD6A1}" type="pres">
      <dgm:prSet presAssocID="{75DABF97-68BA-4147-A00C-943202DC16D5}" presName="composite" presStyleCnt="0"/>
      <dgm:spPr/>
    </dgm:pt>
    <dgm:pt modelId="{BE028A89-A2C1-4CE1-BFDB-D39F28E5A5C4}" type="pres">
      <dgm:prSet presAssocID="{75DABF97-68BA-4147-A00C-943202DC16D5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0DD9C-B6EC-4955-9E00-40187843C7AA}" type="pres">
      <dgm:prSet presAssocID="{75DABF97-68BA-4147-A00C-943202DC16D5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4C51A-E14B-4D2F-815D-8F32A7591062}" type="pres">
      <dgm:prSet presAssocID="{C37F378F-0A1D-458A-B20A-8A60046CF59D}" presName="sp" presStyleCnt="0"/>
      <dgm:spPr/>
    </dgm:pt>
    <dgm:pt modelId="{FC96FDAD-D318-471D-AE76-2B8336658A85}" type="pres">
      <dgm:prSet presAssocID="{F83CD3FA-E67B-4722-BB05-E518035A424E}" presName="composite" presStyleCnt="0"/>
      <dgm:spPr/>
    </dgm:pt>
    <dgm:pt modelId="{E0E94D9D-51B3-4046-9A71-53DA83A6A689}" type="pres">
      <dgm:prSet presAssocID="{F83CD3FA-E67B-4722-BB05-E518035A424E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9F699-8058-494E-AB10-46733EB8F5C4}" type="pres">
      <dgm:prSet presAssocID="{F83CD3FA-E67B-4722-BB05-E518035A424E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8F842-2B9E-432E-A083-656412D434B8}" srcId="{54D4AB27-5824-494B-851F-F8F41217A48F}" destId="{AD337D76-ABDA-4271-A58A-918F8534E18C}" srcOrd="1" destOrd="0" parTransId="{D5C60027-2E0E-46D3-B850-C8BEEB327809}" sibTransId="{ED9ED54B-E6A2-469E-8981-17C4435E8CB7}"/>
    <dgm:cxn modelId="{BADED924-C304-4FC3-8797-8EEC89FCC154}" type="presOf" srcId="{5F824EE7-410E-4B4A-8C1C-03300C915B1F}" destId="{34C8E739-DBF3-40F1-95C9-8171249360FC}" srcOrd="0" destOrd="0" presId="urn:microsoft.com/office/officeart/2005/8/layout/chevron2"/>
    <dgm:cxn modelId="{716DA9C2-D935-4F62-83F7-32A2309E67AA}" srcId="{54D4AB27-5824-494B-851F-F8F41217A48F}" destId="{F83CD3FA-E67B-4722-BB05-E518035A424E}" srcOrd="7" destOrd="0" parTransId="{1B893821-6EFD-407B-B990-99E35809BBBE}" sibTransId="{8569A94F-8BCB-4093-8EED-6BC78B85A5FA}"/>
    <dgm:cxn modelId="{16D9E884-133D-4487-BFCA-1174A5C30F61}" srcId="{54D4AB27-5824-494B-851F-F8F41217A48F}" destId="{072EEC6D-B038-42C8-83BE-BA0853ABBDD3}" srcOrd="5" destOrd="0" parTransId="{AC569F72-EF94-452F-870F-06976347BAB8}" sibTransId="{7D5A779B-EF8B-491F-956F-2CF4493564B0}"/>
    <dgm:cxn modelId="{1AC6022C-61BB-4B0B-BF12-2FED38F62E24}" type="presOf" srcId="{A4B6E5D6-C79E-4418-B82C-FE7E8C9BBBA0}" destId="{2AA04A71-5710-4E8C-A2A2-0E4AF6C5B560}" srcOrd="0" destOrd="0" presId="urn:microsoft.com/office/officeart/2005/8/layout/chevron2"/>
    <dgm:cxn modelId="{53A0B743-EB03-48C4-9A56-07C17FFA74FC}" type="presOf" srcId="{54D4AB27-5824-494B-851F-F8F41217A48F}" destId="{66260EC6-839D-4D03-8615-56C79722A16E}" srcOrd="0" destOrd="0" presId="urn:microsoft.com/office/officeart/2005/8/layout/chevron2"/>
    <dgm:cxn modelId="{95B5E213-32C4-4AF8-B882-8F3B98EB66FC}" srcId="{54D4AB27-5824-494B-851F-F8F41217A48F}" destId="{9091A9A8-1036-44BD-81E3-959E5B32A585}" srcOrd="0" destOrd="0" parTransId="{E41742D6-27D2-45A4-83FC-9EC6375CE898}" sibTransId="{1A055CD2-76AD-40DD-AFBF-181D9F59DE91}"/>
    <dgm:cxn modelId="{DA130239-AC8D-4372-8228-66FF6B58C957}" type="presOf" srcId="{7B4415B4-FF95-4CC2-AC7D-690CFB7A3DEA}" destId="{3491368B-6D53-4BEF-92EF-8044EDBED1D3}" srcOrd="0" destOrd="0" presId="urn:microsoft.com/office/officeart/2005/8/layout/chevron2"/>
    <dgm:cxn modelId="{AF88093D-1AFC-4D43-B05E-74951B8F5D03}" type="presOf" srcId="{9AE2B6A2-ACAF-49FB-AF63-92A449389992}" destId="{E649F699-8058-494E-AB10-46733EB8F5C4}" srcOrd="0" destOrd="0" presId="urn:microsoft.com/office/officeart/2005/8/layout/chevron2"/>
    <dgm:cxn modelId="{C1E7119A-616C-4FC2-9780-FBE47F26D5D2}" type="presOf" srcId="{75DABF97-68BA-4147-A00C-943202DC16D5}" destId="{BE028A89-A2C1-4CE1-BFDB-D39F28E5A5C4}" srcOrd="0" destOrd="0" presId="urn:microsoft.com/office/officeart/2005/8/layout/chevron2"/>
    <dgm:cxn modelId="{4996C617-10A8-44FA-96AD-9D135EBF7AE2}" type="presOf" srcId="{9091A9A8-1036-44BD-81E3-959E5B32A585}" destId="{430CAEB1-D624-4776-A75E-B2DD771DD9F7}" srcOrd="0" destOrd="0" presId="urn:microsoft.com/office/officeart/2005/8/layout/chevron2"/>
    <dgm:cxn modelId="{3806D84E-A02A-45AF-AA34-89505D7F66E1}" srcId="{54D4AB27-5824-494B-851F-F8F41217A48F}" destId="{0D959D60-EC23-46F2-A074-657A9672DDE6}" srcOrd="2" destOrd="0" parTransId="{89E6CA1E-CCF8-449C-A0CD-CBF4C3CA987E}" sibTransId="{B52C79AF-06B5-4E5A-A1D3-E9647D05574D}"/>
    <dgm:cxn modelId="{A6A38A43-F6FB-41EA-AC56-51EA70C59DF9}" type="presOf" srcId="{8DFA5B3E-6F1F-4167-A325-D2AC14D9AC6C}" destId="{E67577BA-715C-4DF6-ACA4-27F9A7608FD3}" srcOrd="0" destOrd="0" presId="urn:microsoft.com/office/officeart/2005/8/layout/chevron2"/>
    <dgm:cxn modelId="{75AFC9AD-0284-49DB-9805-8EEF18E2AB54}" srcId="{072EEC6D-B038-42C8-83BE-BA0853ABBDD3}" destId="{F404D54A-7D5C-4BEA-BE03-33B62BAB671F}" srcOrd="0" destOrd="0" parTransId="{73B61F26-EE19-4827-8712-54011B131B89}" sibTransId="{8E0B8132-FB14-4141-BFDD-C38D84BE8DA5}"/>
    <dgm:cxn modelId="{E1B68E2D-3592-427E-A757-39FBA98F3451}" srcId="{75DABF97-68BA-4147-A00C-943202DC16D5}" destId="{257A1447-36E4-4A8B-94FD-E7FBF1850628}" srcOrd="0" destOrd="0" parTransId="{6647D0CB-E862-4293-80C5-52CDAC48AB84}" sibTransId="{52D5F135-38F4-4859-8745-53E18EBF32BC}"/>
    <dgm:cxn modelId="{B0A9E480-8A0A-46F0-AD0D-B3355B799327}" srcId="{54D4AB27-5824-494B-851F-F8F41217A48F}" destId="{5F824EE7-410E-4B4A-8C1C-03300C915B1F}" srcOrd="3" destOrd="0" parTransId="{DD125793-5918-40C2-A28A-9FFBFC1373AA}" sibTransId="{F791E342-BDC0-498E-A07E-15EF2BBC99D1}"/>
    <dgm:cxn modelId="{D051392F-C721-4ED5-81C7-6F8FE81AB026}" type="presOf" srcId="{D86100A3-B4F2-45E0-B97D-C58FCAF29E6F}" destId="{9635B516-5ECD-4C7F-89A4-0732FE045140}" srcOrd="0" destOrd="0" presId="urn:microsoft.com/office/officeart/2005/8/layout/chevron2"/>
    <dgm:cxn modelId="{FFC9449A-0C9D-47C9-B081-35F31450B7CE}" srcId="{AD337D76-ABDA-4271-A58A-918F8534E18C}" destId="{8DFA5B3E-6F1F-4167-A325-D2AC14D9AC6C}" srcOrd="0" destOrd="0" parTransId="{B105E13A-E1B0-4567-A466-C17B49D60824}" sibTransId="{A9C27D0E-92DD-443D-B4D1-94B37AA59C0D}"/>
    <dgm:cxn modelId="{DB0C812C-FBFD-4B56-8CDD-5EBDEC966CA9}" type="presOf" srcId="{CB8A35D1-2637-4136-A377-370C434D4D98}" destId="{24B4A7E5-8CBF-4353-ABC1-11E7CCD76F22}" srcOrd="0" destOrd="0" presId="urn:microsoft.com/office/officeart/2005/8/layout/chevron2"/>
    <dgm:cxn modelId="{52ADAF7A-A94E-4A42-908F-E2EDE79CA038}" srcId="{9091A9A8-1036-44BD-81E3-959E5B32A585}" destId="{141FBC83-7636-4A7B-96BA-C2FA3BC8B050}" srcOrd="0" destOrd="0" parTransId="{12CB9908-013D-40C6-8926-86761F64A965}" sibTransId="{F5253447-D85F-4B02-A1A1-13C0E913A409}"/>
    <dgm:cxn modelId="{CE03655F-23B7-4C8E-BE66-EE7E3CFEACEB}" type="presOf" srcId="{072EEC6D-B038-42C8-83BE-BA0853ABBDD3}" destId="{1E023DE9-7D96-4AF6-95AE-E538D3EDB57C}" srcOrd="0" destOrd="0" presId="urn:microsoft.com/office/officeart/2005/8/layout/chevron2"/>
    <dgm:cxn modelId="{D7DF1B1A-FD9F-4784-B458-0AF056C3A89A}" srcId="{7B4415B4-FF95-4CC2-AC7D-690CFB7A3DEA}" destId="{A4B6E5D6-C79E-4418-B82C-FE7E8C9BBBA0}" srcOrd="0" destOrd="0" parTransId="{6FAACFFA-825D-4C57-89AD-F26305B5DEE8}" sibTransId="{E27E50B7-A7EE-4CB1-81EB-A743FF80A38B}"/>
    <dgm:cxn modelId="{F9FEE2E5-F779-4BF2-92BA-E3990B8FAFFA}" type="presOf" srcId="{F404D54A-7D5C-4BEA-BE03-33B62BAB671F}" destId="{538C6AE6-B44A-4A07-9928-7216481FA4EE}" srcOrd="0" destOrd="0" presId="urn:microsoft.com/office/officeart/2005/8/layout/chevron2"/>
    <dgm:cxn modelId="{6EB06FBB-FF2B-4DF5-AD52-E3C08E71B206}" srcId="{54D4AB27-5824-494B-851F-F8F41217A48F}" destId="{7B4415B4-FF95-4CC2-AC7D-690CFB7A3DEA}" srcOrd="4" destOrd="0" parTransId="{43C5CC65-58AE-4EE0-B48A-B3965DE8A95B}" sibTransId="{E653A23D-9104-4090-9629-454D15B0E32F}"/>
    <dgm:cxn modelId="{DDF02432-31C4-4085-8123-A58C4D8A0DB6}" srcId="{0D959D60-EC23-46F2-A074-657A9672DDE6}" destId="{CB8A35D1-2637-4136-A377-370C434D4D98}" srcOrd="0" destOrd="0" parTransId="{8DBC2557-E8FE-44E9-8EEE-BDF097F7E0C2}" sibTransId="{0CE692DD-82D6-497D-9D89-4D48C4FBD904}"/>
    <dgm:cxn modelId="{6CB6B6C9-1CA6-42AE-8BEC-B84F6D1C0C67}" type="presOf" srcId="{AD337D76-ABDA-4271-A58A-918F8534E18C}" destId="{292F2C24-F1C7-4F6F-970B-A619FFBFC020}" srcOrd="0" destOrd="0" presId="urn:microsoft.com/office/officeart/2005/8/layout/chevron2"/>
    <dgm:cxn modelId="{F4D07526-A661-4BB3-9260-0678CF3D8C5A}" type="presOf" srcId="{F83CD3FA-E67B-4722-BB05-E518035A424E}" destId="{E0E94D9D-51B3-4046-9A71-53DA83A6A689}" srcOrd="0" destOrd="0" presId="urn:microsoft.com/office/officeart/2005/8/layout/chevron2"/>
    <dgm:cxn modelId="{615E9DDA-1E20-4CEE-AE85-77DD837940D3}" srcId="{54D4AB27-5824-494B-851F-F8F41217A48F}" destId="{75DABF97-68BA-4147-A00C-943202DC16D5}" srcOrd="6" destOrd="0" parTransId="{D51C458F-B618-4935-A5D0-FB653887039B}" sibTransId="{C37F378F-0A1D-458A-B20A-8A60046CF59D}"/>
    <dgm:cxn modelId="{36EB52E2-F803-4396-AC53-24CB90C0EA81}" type="presOf" srcId="{257A1447-36E4-4A8B-94FD-E7FBF1850628}" destId="{0270DD9C-B6EC-4955-9E00-40187843C7AA}" srcOrd="0" destOrd="0" presId="urn:microsoft.com/office/officeart/2005/8/layout/chevron2"/>
    <dgm:cxn modelId="{05AE8DD9-26AC-429C-B1F7-2004CA45BC63}" type="presOf" srcId="{0D959D60-EC23-46F2-A074-657A9672DDE6}" destId="{718A0D89-2868-4F66-A8B8-B42711B45AE6}" srcOrd="0" destOrd="0" presId="urn:microsoft.com/office/officeart/2005/8/layout/chevron2"/>
    <dgm:cxn modelId="{547EF555-B595-4141-88AE-CED88861614E}" type="presOf" srcId="{141FBC83-7636-4A7B-96BA-C2FA3BC8B050}" destId="{79F02053-8532-4F4A-A652-C8B9422008EC}" srcOrd="0" destOrd="0" presId="urn:microsoft.com/office/officeart/2005/8/layout/chevron2"/>
    <dgm:cxn modelId="{D5676625-77FC-46B4-9683-BB79BD874E1D}" srcId="{5F824EE7-410E-4B4A-8C1C-03300C915B1F}" destId="{D86100A3-B4F2-45E0-B97D-C58FCAF29E6F}" srcOrd="0" destOrd="0" parTransId="{EFB5A643-B569-4DD4-A1B1-0435C9605A2C}" sibTransId="{059AC433-339F-41B4-BC30-8A8054640CAE}"/>
    <dgm:cxn modelId="{86419D99-15E2-4229-B58E-D5874BC9C2AC}" srcId="{F83CD3FA-E67B-4722-BB05-E518035A424E}" destId="{9AE2B6A2-ACAF-49FB-AF63-92A449389992}" srcOrd="0" destOrd="0" parTransId="{0ACE36A4-1694-4DB6-A279-40CAF3E0FE21}" sibTransId="{6EE313E2-4E27-4A0E-9AD1-96351A2CCC9C}"/>
    <dgm:cxn modelId="{4E4033F0-9FBA-42B1-B73D-BBE430CACC56}" type="presParOf" srcId="{66260EC6-839D-4D03-8615-56C79722A16E}" destId="{AB98D40C-4C5D-42B6-AB37-26C603B1D988}" srcOrd="0" destOrd="0" presId="urn:microsoft.com/office/officeart/2005/8/layout/chevron2"/>
    <dgm:cxn modelId="{229113F6-3568-4BEC-912C-88480CCFB91A}" type="presParOf" srcId="{AB98D40C-4C5D-42B6-AB37-26C603B1D988}" destId="{430CAEB1-D624-4776-A75E-B2DD771DD9F7}" srcOrd="0" destOrd="0" presId="urn:microsoft.com/office/officeart/2005/8/layout/chevron2"/>
    <dgm:cxn modelId="{0153D890-995D-4A0B-8388-04A33BED1B9C}" type="presParOf" srcId="{AB98D40C-4C5D-42B6-AB37-26C603B1D988}" destId="{79F02053-8532-4F4A-A652-C8B9422008EC}" srcOrd="1" destOrd="0" presId="urn:microsoft.com/office/officeart/2005/8/layout/chevron2"/>
    <dgm:cxn modelId="{A0349B72-AC9B-4F46-9921-2651BEA3BAAE}" type="presParOf" srcId="{66260EC6-839D-4D03-8615-56C79722A16E}" destId="{7EC8BA8E-BC20-4943-98DD-1FCB712EC44E}" srcOrd="1" destOrd="0" presId="urn:microsoft.com/office/officeart/2005/8/layout/chevron2"/>
    <dgm:cxn modelId="{EF7F399F-D819-4C34-A3F3-C0842035FC57}" type="presParOf" srcId="{66260EC6-839D-4D03-8615-56C79722A16E}" destId="{919B8493-F923-465F-B664-CE0A9F819C5C}" srcOrd="2" destOrd="0" presId="urn:microsoft.com/office/officeart/2005/8/layout/chevron2"/>
    <dgm:cxn modelId="{0CBAE407-3FB1-4219-A714-887F8A3400FD}" type="presParOf" srcId="{919B8493-F923-465F-B664-CE0A9F819C5C}" destId="{292F2C24-F1C7-4F6F-970B-A619FFBFC020}" srcOrd="0" destOrd="0" presId="urn:microsoft.com/office/officeart/2005/8/layout/chevron2"/>
    <dgm:cxn modelId="{D905ACF2-DC2B-40DD-921D-0610671D4AA3}" type="presParOf" srcId="{919B8493-F923-465F-B664-CE0A9F819C5C}" destId="{E67577BA-715C-4DF6-ACA4-27F9A7608FD3}" srcOrd="1" destOrd="0" presId="urn:microsoft.com/office/officeart/2005/8/layout/chevron2"/>
    <dgm:cxn modelId="{98C95284-4C6B-4FED-9979-D42DDB94DA41}" type="presParOf" srcId="{66260EC6-839D-4D03-8615-56C79722A16E}" destId="{AE737FDC-5665-49E4-92E7-1B48B44534D2}" srcOrd="3" destOrd="0" presId="urn:microsoft.com/office/officeart/2005/8/layout/chevron2"/>
    <dgm:cxn modelId="{62DB1EB1-9CCB-45AE-933F-EA3B1AD8DF48}" type="presParOf" srcId="{66260EC6-839D-4D03-8615-56C79722A16E}" destId="{4EF8D882-EF59-4E84-A18F-9202F37065F5}" srcOrd="4" destOrd="0" presId="urn:microsoft.com/office/officeart/2005/8/layout/chevron2"/>
    <dgm:cxn modelId="{35B851EE-595A-4855-BE14-DCC4F80F5886}" type="presParOf" srcId="{4EF8D882-EF59-4E84-A18F-9202F37065F5}" destId="{718A0D89-2868-4F66-A8B8-B42711B45AE6}" srcOrd="0" destOrd="0" presId="urn:microsoft.com/office/officeart/2005/8/layout/chevron2"/>
    <dgm:cxn modelId="{48AB7E66-E987-44FE-BD53-E4B0DD031495}" type="presParOf" srcId="{4EF8D882-EF59-4E84-A18F-9202F37065F5}" destId="{24B4A7E5-8CBF-4353-ABC1-11E7CCD76F22}" srcOrd="1" destOrd="0" presId="urn:microsoft.com/office/officeart/2005/8/layout/chevron2"/>
    <dgm:cxn modelId="{73913C2E-9B8B-4778-BEB3-B8AFE091C976}" type="presParOf" srcId="{66260EC6-839D-4D03-8615-56C79722A16E}" destId="{78A9DFE1-9CAB-4AEC-A11B-C338D9EF44DE}" srcOrd="5" destOrd="0" presId="urn:microsoft.com/office/officeart/2005/8/layout/chevron2"/>
    <dgm:cxn modelId="{0269E5F4-6DA6-4044-88DC-2A0926130E64}" type="presParOf" srcId="{66260EC6-839D-4D03-8615-56C79722A16E}" destId="{12F4D35C-D419-4F72-92D2-185BBB69CF87}" srcOrd="6" destOrd="0" presId="urn:microsoft.com/office/officeart/2005/8/layout/chevron2"/>
    <dgm:cxn modelId="{3E09E50C-C3FA-4781-8780-D946B093B55B}" type="presParOf" srcId="{12F4D35C-D419-4F72-92D2-185BBB69CF87}" destId="{34C8E739-DBF3-40F1-95C9-8171249360FC}" srcOrd="0" destOrd="0" presId="urn:microsoft.com/office/officeart/2005/8/layout/chevron2"/>
    <dgm:cxn modelId="{C0329A65-CF1F-4638-A28C-507523BED385}" type="presParOf" srcId="{12F4D35C-D419-4F72-92D2-185BBB69CF87}" destId="{9635B516-5ECD-4C7F-89A4-0732FE045140}" srcOrd="1" destOrd="0" presId="urn:microsoft.com/office/officeart/2005/8/layout/chevron2"/>
    <dgm:cxn modelId="{9BE9323C-B636-47A1-843A-D47824DC8F0C}" type="presParOf" srcId="{66260EC6-839D-4D03-8615-56C79722A16E}" destId="{C3714F86-5135-4B24-BF4B-3A1009F25CA1}" srcOrd="7" destOrd="0" presId="urn:microsoft.com/office/officeart/2005/8/layout/chevron2"/>
    <dgm:cxn modelId="{1559462A-47BC-45EB-AE0F-3D01BC8E1E0D}" type="presParOf" srcId="{66260EC6-839D-4D03-8615-56C79722A16E}" destId="{B68BDC4E-B1B3-4ED8-85A8-59FA43AD7D6C}" srcOrd="8" destOrd="0" presId="urn:microsoft.com/office/officeart/2005/8/layout/chevron2"/>
    <dgm:cxn modelId="{EB5C3FA7-C39E-41A3-8846-CC2B3C5F5F79}" type="presParOf" srcId="{B68BDC4E-B1B3-4ED8-85A8-59FA43AD7D6C}" destId="{3491368B-6D53-4BEF-92EF-8044EDBED1D3}" srcOrd="0" destOrd="0" presId="urn:microsoft.com/office/officeart/2005/8/layout/chevron2"/>
    <dgm:cxn modelId="{F95583B0-3437-4598-B479-13FA3CAAC270}" type="presParOf" srcId="{B68BDC4E-B1B3-4ED8-85A8-59FA43AD7D6C}" destId="{2AA04A71-5710-4E8C-A2A2-0E4AF6C5B560}" srcOrd="1" destOrd="0" presId="urn:microsoft.com/office/officeart/2005/8/layout/chevron2"/>
    <dgm:cxn modelId="{11EDCCC3-8D46-4AC4-B052-C7C0E58EE1EE}" type="presParOf" srcId="{66260EC6-839D-4D03-8615-56C79722A16E}" destId="{38366774-2E80-4872-BDBA-0DB6D43AB5C7}" srcOrd="9" destOrd="0" presId="urn:microsoft.com/office/officeart/2005/8/layout/chevron2"/>
    <dgm:cxn modelId="{0D87957F-7D88-42C4-BDC4-43ED68DE1EBC}" type="presParOf" srcId="{66260EC6-839D-4D03-8615-56C79722A16E}" destId="{54BBF34F-02B6-49D1-842B-735E5BBB8D0A}" srcOrd="10" destOrd="0" presId="urn:microsoft.com/office/officeart/2005/8/layout/chevron2"/>
    <dgm:cxn modelId="{D4F666CA-FDCF-4C7D-96C3-368E68F513D4}" type="presParOf" srcId="{54BBF34F-02B6-49D1-842B-735E5BBB8D0A}" destId="{1E023DE9-7D96-4AF6-95AE-E538D3EDB57C}" srcOrd="0" destOrd="0" presId="urn:microsoft.com/office/officeart/2005/8/layout/chevron2"/>
    <dgm:cxn modelId="{FED5212A-0761-4DFE-AB18-851EBDB67E92}" type="presParOf" srcId="{54BBF34F-02B6-49D1-842B-735E5BBB8D0A}" destId="{538C6AE6-B44A-4A07-9928-7216481FA4EE}" srcOrd="1" destOrd="0" presId="urn:microsoft.com/office/officeart/2005/8/layout/chevron2"/>
    <dgm:cxn modelId="{63F5E015-EA37-4192-8315-95EDC2B624B6}" type="presParOf" srcId="{66260EC6-839D-4D03-8615-56C79722A16E}" destId="{B5902455-6D8C-45F3-A9DC-8BECF59A725C}" srcOrd="11" destOrd="0" presId="urn:microsoft.com/office/officeart/2005/8/layout/chevron2"/>
    <dgm:cxn modelId="{43455C64-3066-4EC6-8D9D-4F5303021C85}" type="presParOf" srcId="{66260EC6-839D-4D03-8615-56C79722A16E}" destId="{630320DF-1668-4447-830B-DF1C0FEAD6A1}" srcOrd="12" destOrd="0" presId="urn:microsoft.com/office/officeart/2005/8/layout/chevron2"/>
    <dgm:cxn modelId="{A9722BA5-3EC8-4A40-AE21-6EDB4D484E5B}" type="presParOf" srcId="{630320DF-1668-4447-830B-DF1C0FEAD6A1}" destId="{BE028A89-A2C1-4CE1-BFDB-D39F28E5A5C4}" srcOrd="0" destOrd="0" presId="urn:microsoft.com/office/officeart/2005/8/layout/chevron2"/>
    <dgm:cxn modelId="{E25EA1A1-EB1E-4050-9B1C-B22585585F37}" type="presParOf" srcId="{630320DF-1668-4447-830B-DF1C0FEAD6A1}" destId="{0270DD9C-B6EC-4955-9E00-40187843C7AA}" srcOrd="1" destOrd="0" presId="urn:microsoft.com/office/officeart/2005/8/layout/chevron2"/>
    <dgm:cxn modelId="{BF942BFE-5B90-4D67-8099-CE87F3F4E746}" type="presParOf" srcId="{66260EC6-839D-4D03-8615-56C79722A16E}" destId="{2BA4C51A-E14B-4D2F-815D-8F32A7591062}" srcOrd="13" destOrd="0" presId="urn:microsoft.com/office/officeart/2005/8/layout/chevron2"/>
    <dgm:cxn modelId="{EAF3DA23-8AD2-4ADA-A575-4C84E1554BEC}" type="presParOf" srcId="{66260EC6-839D-4D03-8615-56C79722A16E}" destId="{FC96FDAD-D318-471D-AE76-2B8336658A85}" srcOrd="14" destOrd="0" presId="urn:microsoft.com/office/officeart/2005/8/layout/chevron2"/>
    <dgm:cxn modelId="{2311C94E-FC19-4A05-9F40-4EC89A0844DC}" type="presParOf" srcId="{FC96FDAD-D318-471D-AE76-2B8336658A85}" destId="{E0E94D9D-51B3-4046-9A71-53DA83A6A689}" srcOrd="0" destOrd="0" presId="urn:microsoft.com/office/officeart/2005/8/layout/chevron2"/>
    <dgm:cxn modelId="{553511A0-CAF3-42AB-AA9E-65906C3A727C}" type="presParOf" srcId="{FC96FDAD-D318-471D-AE76-2B8336658A85}" destId="{E649F699-8058-494E-AB10-46733EB8F5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2FFBB7-DD58-496E-95BA-FC182CDC30CB}" type="doc">
      <dgm:prSet loTypeId="urn:microsoft.com/office/officeart/2005/8/layout/process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A2FDB5-D39F-479B-B453-5FAA532A0EF6}">
      <dgm:prSet phldrT="[Текст]" custT="1"/>
      <dgm:spPr/>
      <dgm:t>
        <a:bodyPr/>
        <a:lstStyle/>
        <a:p>
          <a:r>
            <a:rPr lang="ru-RU" sz="1600" b="1" cap="al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2016/2017 год в ГИР об одаренных детях                                                                              по направлению «спорт» предоставлено</a:t>
          </a:r>
          <a:endParaRPr lang="ru-RU" sz="1600" dirty="0"/>
        </a:p>
      </dgm:t>
    </dgm:pt>
    <dgm:pt modelId="{B7A1EE20-4DD7-4AB1-9E30-328F113723CF}" type="parTrans" cxnId="{63DF32C9-9FE7-476B-8519-C8F708D680B7}">
      <dgm:prSet/>
      <dgm:spPr/>
      <dgm:t>
        <a:bodyPr/>
        <a:lstStyle/>
        <a:p>
          <a:endParaRPr lang="ru-RU"/>
        </a:p>
      </dgm:t>
    </dgm:pt>
    <dgm:pt modelId="{90806D4C-08AA-4CFD-B75D-5C725D567E59}" type="sibTrans" cxnId="{63DF32C9-9FE7-476B-8519-C8F708D680B7}">
      <dgm:prSet/>
      <dgm:spPr/>
      <dgm:t>
        <a:bodyPr/>
        <a:lstStyle/>
        <a:p>
          <a:endParaRPr lang="ru-RU"/>
        </a:p>
      </dgm:t>
    </dgm:pt>
    <dgm:pt modelId="{55881F40-C576-4C1F-B10A-217268DDB363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33CC"/>
              </a:solidFill>
            </a:rPr>
            <a:t>4 424 результата</a:t>
          </a:r>
          <a:endParaRPr lang="ru-RU" sz="2000" dirty="0">
            <a:solidFill>
              <a:srgbClr val="0033CC"/>
            </a:solidFill>
          </a:endParaRPr>
        </a:p>
      </dgm:t>
    </dgm:pt>
    <dgm:pt modelId="{64A0B7FC-ABCB-4FBF-BE94-998E84F6D9C4}" type="parTrans" cxnId="{3A983CB8-7222-4EB0-8A49-8B28A0805049}">
      <dgm:prSet/>
      <dgm:spPr/>
      <dgm:t>
        <a:bodyPr/>
        <a:lstStyle/>
        <a:p>
          <a:endParaRPr lang="ru-RU"/>
        </a:p>
      </dgm:t>
    </dgm:pt>
    <dgm:pt modelId="{81B899B3-0655-4432-B95D-7E6052EF4406}" type="sibTrans" cxnId="{3A983CB8-7222-4EB0-8A49-8B28A0805049}">
      <dgm:prSet/>
      <dgm:spPr/>
      <dgm:t>
        <a:bodyPr/>
        <a:lstStyle/>
        <a:p>
          <a:endParaRPr lang="ru-RU"/>
        </a:p>
      </dgm:t>
    </dgm:pt>
    <dgm:pt modelId="{37566155-A19C-4A78-A971-E270B9F3A4DE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33CC"/>
              </a:solidFill>
            </a:rPr>
            <a:t>по 59 видам спорта</a:t>
          </a:r>
          <a:endParaRPr lang="ru-RU" sz="2000" b="0" dirty="0">
            <a:solidFill>
              <a:srgbClr val="0033CC"/>
            </a:solidFill>
          </a:endParaRPr>
        </a:p>
      </dgm:t>
    </dgm:pt>
    <dgm:pt modelId="{DE85E480-6CF4-41CE-9E70-EEF2C151B174}" type="parTrans" cxnId="{AFA75823-CA2D-4E00-8CB6-E0FB988FB237}">
      <dgm:prSet/>
      <dgm:spPr/>
      <dgm:t>
        <a:bodyPr/>
        <a:lstStyle/>
        <a:p>
          <a:endParaRPr lang="ru-RU"/>
        </a:p>
      </dgm:t>
    </dgm:pt>
    <dgm:pt modelId="{A712662D-3D1C-40F5-9391-8193AC43A42A}" type="sibTrans" cxnId="{AFA75823-CA2D-4E00-8CB6-E0FB988FB237}">
      <dgm:prSet/>
      <dgm:spPr/>
      <dgm:t>
        <a:bodyPr/>
        <a:lstStyle/>
        <a:p>
          <a:endParaRPr lang="ru-RU"/>
        </a:p>
      </dgm:t>
    </dgm:pt>
    <dgm:pt modelId="{BB2CEEAF-1504-4BE9-8F9C-C6059D9F60A8}">
      <dgm:prSet phldrT="[Текст]"/>
      <dgm:spPr/>
      <dgm:t>
        <a:bodyPr/>
        <a:lstStyle/>
        <a:p>
          <a:r>
            <a:rPr lang="ru-RU" b="1" cap="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VIII ЗИМНЯЯ Спартакиада учащихся России</a:t>
          </a:r>
          <a:endParaRPr lang="ru-RU" b="1" cap="all" baseline="0" dirty="0"/>
        </a:p>
      </dgm:t>
    </dgm:pt>
    <dgm:pt modelId="{A23E1D43-1F8F-47AF-802F-2592956DAE24}" type="parTrans" cxnId="{43324226-EC9C-4E49-8197-FDD52C70FDE5}">
      <dgm:prSet/>
      <dgm:spPr/>
      <dgm:t>
        <a:bodyPr/>
        <a:lstStyle/>
        <a:p>
          <a:endParaRPr lang="ru-RU"/>
        </a:p>
      </dgm:t>
    </dgm:pt>
    <dgm:pt modelId="{5DE08C5F-5A7D-4369-BF8F-FB7C24EF0ECF}" type="sibTrans" cxnId="{43324226-EC9C-4E49-8197-FDD52C70FDE5}">
      <dgm:prSet/>
      <dgm:spPr/>
      <dgm:t>
        <a:bodyPr/>
        <a:lstStyle/>
        <a:p>
          <a:endParaRPr lang="ru-RU"/>
        </a:p>
      </dgm:t>
    </dgm:pt>
    <dgm:pt modelId="{4B63E5E4-F2D9-4218-85F9-318E59625CE0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545 результатов</a:t>
          </a:r>
          <a:endParaRPr lang="ru-RU" sz="2000" b="0" dirty="0">
            <a:solidFill>
              <a:srgbClr val="0033CC"/>
            </a:solidFill>
          </a:endParaRPr>
        </a:p>
      </dgm:t>
    </dgm:pt>
    <dgm:pt modelId="{B78F8D52-677D-427C-B39E-2232E6BFB347}" type="parTrans" cxnId="{98AFC92E-D6DD-4E02-9897-F67E15355E79}">
      <dgm:prSet/>
      <dgm:spPr/>
      <dgm:t>
        <a:bodyPr/>
        <a:lstStyle/>
        <a:p>
          <a:endParaRPr lang="ru-RU"/>
        </a:p>
      </dgm:t>
    </dgm:pt>
    <dgm:pt modelId="{48A7FC1B-7E61-4C88-9298-7F27184C1BE1}" type="sibTrans" cxnId="{98AFC92E-D6DD-4E02-9897-F67E15355E79}">
      <dgm:prSet/>
      <dgm:spPr/>
      <dgm:t>
        <a:bodyPr/>
        <a:lstStyle/>
        <a:p>
          <a:endParaRPr lang="ru-RU"/>
        </a:p>
      </dgm:t>
    </dgm:pt>
    <dgm:pt modelId="{45910BC9-F59D-40C9-8907-BF1BFABABE11}">
      <dgm:prSet phldrT="[Текст]"/>
      <dgm:spPr/>
      <dgm:t>
        <a:bodyPr/>
        <a:lstStyle/>
        <a:p>
          <a:r>
            <a:rPr lang="ru-RU" b="1" cap="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VIII летняя Спартакиада учащихся России</a:t>
          </a:r>
          <a:endParaRPr lang="ru-RU" b="1" cap="all" baseline="0" dirty="0"/>
        </a:p>
      </dgm:t>
    </dgm:pt>
    <dgm:pt modelId="{BA09209C-5618-4D9F-AF1F-00BE41E4D524}" type="parTrans" cxnId="{6FBAAA8E-9269-4DF2-87D4-C099B49C909E}">
      <dgm:prSet/>
      <dgm:spPr/>
      <dgm:t>
        <a:bodyPr/>
        <a:lstStyle/>
        <a:p>
          <a:endParaRPr lang="ru-RU"/>
        </a:p>
      </dgm:t>
    </dgm:pt>
    <dgm:pt modelId="{F3DA3DF4-311A-4C7A-91D8-15369A968B20}" type="sibTrans" cxnId="{6FBAAA8E-9269-4DF2-87D4-C099B49C909E}">
      <dgm:prSet/>
      <dgm:spPr/>
      <dgm:t>
        <a:bodyPr/>
        <a:lstStyle/>
        <a:p>
          <a:endParaRPr lang="ru-RU"/>
        </a:p>
      </dgm:t>
    </dgm:pt>
    <dgm:pt modelId="{2841AE8D-8640-4558-B7D0-8CDE22F1DB3A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2313 результатов</a:t>
          </a:r>
          <a:endParaRPr lang="ru-RU" sz="2000" b="0" dirty="0">
            <a:solidFill>
              <a:srgbClr val="0033CC"/>
            </a:solidFill>
          </a:endParaRPr>
        </a:p>
      </dgm:t>
    </dgm:pt>
    <dgm:pt modelId="{357283EC-4C9C-4E27-B851-338A8DF5554B}" type="parTrans" cxnId="{F081AE2F-EF23-430B-9237-E03129E2E064}">
      <dgm:prSet/>
      <dgm:spPr/>
      <dgm:t>
        <a:bodyPr/>
        <a:lstStyle/>
        <a:p>
          <a:endParaRPr lang="ru-RU"/>
        </a:p>
      </dgm:t>
    </dgm:pt>
    <dgm:pt modelId="{78378742-9278-4F06-919F-476CDCE67C24}" type="sibTrans" cxnId="{F081AE2F-EF23-430B-9237-E03129E2E064}">
      <dgm:prSet/>
      <dgm:spPr/>
      <dgm:t>
        <a:bodyPr/>
        <a:lstStyle/>
        <a:p>
          <a:endParaRPr lang="ru-RU"/>
        </a:p>
      </dgm:t>
    </dgm:pt>
    <dgm:pt modelId="{97143D40-4F11-4B2C-B73E-6F62D9542F10}">
      <dgm:prSet/>
      <dgm:spPr/>
      <dgm:t>
        <a:bodyPr/>
        <a:lstStyle/>
        <a:p>
          <a:r>
            <a:rPr lang="ru-RU" b="1" cap="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первенства России по олимпийским видам спорта</a:t>
          </a:r>
          <a:endParaRPr lang="ru-RU" b="1" cap="all" baseline="0" dirty="0"/>
        </a:p>
      </dgm:t>
    </dgm:pt>
    <dgm:pt modelId="{27181905-CDEC-4D61-AE6F-EF0060173049}" type="parTrans" cxnId="{323B11CF-A555-4151-BDAD-E3561BD14E95}">
      <dgm:prSet/>
      <dgm:spPr/>
      <dgm:t>
        <a:bodyPr/>
        <a:lstStyle/>
        <a:p>
          <a:endParaRPr lang="ru-RU"/>
        </a:p>
      </dgm:t>
    </dgm:pt>
    <dgm:pt modelId="{7BF63B10-65B2-4045-8E5E-12137CC3844A}" type="sibTrans" cxnId="{323B11CF-A555-4151-BDAD-E3561BD14E95}">
      <dgm:prSet/>
      <dgm:spPr/>
      <dgm:t>
        <a:bodyPr/>
        <a:lstStyle/>
        <a:p>
          <a:endParaRPr lang="ru-RU"/>
        </a:p>
      </dgm:t>
    </dgm:pt>
    <dgm:pt modelId="{AF6EA40A-4F35-4420-B014-A7E0ED61426F}">
      <dgm:prSet custT="1"/>
      <dgm:spPr/>
      <dgm:t>
        <a:bodyPr/>
        <a:lstStyle/>
        <a:p>
          <a:r>
            <a:rPr lang="ru-RU" sz="2000" b="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1566 результатов</a:t>
          </a:r>
          <a:endParaRPr lang="ru-RU" sz="2000" b="0" dirty="0">
            <a:solidFill>
              <a:srgbClr val="0033CC"/>
            </a:solidFill>
          </a:endParaRPr>
        </a:p>
      </dgm:t>
    </dgm:pt>
    <dgm:pt modelId="{0CCF746C-A028-415B-B314-DE705F755854}" type="parTrans" cxnId="{57CA1E17-22C5-4918-8170-E305465DB4D8}">
      <dgm:prSet/>
      <dgm:spPr/>
      <dgm:t>
        <a:bodyPr/>
        <a:lstStyle/>
        <a:p>
          <a:endParaRPr lang="ru-RU"/>
        </a:p>
      </dgm:t>
    </dgm:pt>
    <dgm:pt modelId="{EB839047-D6AD-4C5B-AAA7-59D4B831F85B}" type="sibTrans" cxnId="{57CA1E17-22C5-4918-8170-E305465DB4D8}">
      <dgm:prSet/>
      <dgm:spPr/>
      <dgm:t>
        <a:bodyPr/>
        <a:lstStyle/>
        <a:p>
          <a:endParaRPr lang="ru-RU"/>
        </a:p>
      </dgm:t>
    </dgm:pt>
    <dgm:pt modelId="{FD29B068-0326-4143-BE49-2A1E6E396509}" type="pres">
      <dgm:prSet presAssocID="{292FFBB7-DD58-496E-95BA-FC182CDC30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521027-E9F6-4A22-84A4-F6380F8A2350}" type="pres">
      <dgm:prSet presAssocID="{45910BC9-F59D-40C9-8907-BF1BFABABE11}" presName="boxAndChildren" presStyleCnt="0"/>
      <dgm:spPr/>
    </dgm:pt>
    <dgm:pt modelId="{9BF6DE46-DA02-40D6-949A-98CA7B51FA48}" type="pres">
      <dgm:prSet presAssocID="{45910BC9-F59D-40C9-8907-BF1BFABABE11}" presName="parentTextBox" presStyleLbl="node1" presStyleIdx="0" presStyleCnt="4"/>
      <dgm:spPr/>
      <dgm:t>
        <a:bodyPr/>
        <a:lstStyle/>
        <a:p>
          <a:endParaRPr lang="ru-RU"/>
        </a:p>
      </dgm:t>
    </dgm:pt>
    <dgm:pt modelId="{9DA1661B-C532-4410-A8C9-0DD69AC31A42}" type="pres">
      <dgm:prSet presAssocID="{45910BC9-F59D-40C9-8907-BF1BFABABE11}" presName="entireBox" presStyleLbl="node1" presStyleIdx="0" presStyleCnt="4"/>
      <dgm:spPr/>
      <dgm:t>
        <a:bodyPr/>
        <a:lstStyle/>
        <a:p>
          <a:endParaRPr lang="ru-RU"/>
        </a:p>
      </dgm:t>
    </dgm:pt>
    <dgm:pt modelId="{597224E4-7FF6-4E5E-BDDA-BDA55878E997}" type="pres">
      <dgm:prSet presAssocID="{45910BC9-F59D-40C9-8907-BF1BFABABE11}" presName="descendantBox" presStyleCnt="0"/>
      <dgm:spPr/>
    </dgm:pt>
    <dgm:pt modelId="{D58DC8D1-E03A-4886-AF1C-FE28F627E5E2}" type="pres">
      <dgm:prSet presAssocID="{2841AE8D-8640-4558-B7D0-8CDE22F1DB3A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DDC7B-1364-470F-A1F7-7612A54DD728}" type="pres">
      <dgm:prSet presAssocID="{5DE08C5F-5A7D-4369-BF8F-FB7C24EF0ECF}" presName="sp" presStyleCnt="0"/>
      <dgm:spPr/>
    </dgm:pt>
    <dgm:pt modelId="{2D362097-9184-4A78-9003-8422B9AD86AF}" type="pres">
      <dgm:prSet presAssocID="{BB2CEEAF-1504-4BE9-8F9C-C6059D9F60A8}" presName="arrowAndChildren" presStyleCnt="0"/>
      <dgm:spPr/>
    </dgm:pt>
    <dgm:pt modelId="{64C8AE55-FC43-40D6-B86A-1EC31A3898D3}" type="pres">
      <dgm:prSet presAssocID="{BB2CEEAF-1504-4BE9-8F9C-C6059D9F60A8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E5148327-BA3A-4538-9308-9BF7F229B3DF}" type="pres">
      <dgm:prSet presAssocID="{BB2CEEAF-1504-4BE9-8F9C-C6059D9F60A8}" presName="arrow" presStyleLbl="node1" presStyleIdx="1" presStyleCnt="4"/>
      <dgm:spPr/>
      <dgm:t>
        <a:bodyPr/>
        <a:lstStyle/>
        <a:p>
          <a:endParaRPr lang="ru-RU"/>
        </a:p>
      </dgm:t>
    </dgm:pt>
    <dgm:pt modelId="{416D2076-F577-4F50-B38D-1315DFFE26AC}" type="pres">
      <dgm:prSet presAssocID="{BB2CEEAF-1504-4BE9-8F9C-C6059D9F60A8}" presName="descendantArrow" presStyleCnt="0"/>
      <dgm:spPr/>
    </dgm:pt>
    <dgm:pt modelId="{24DA35E9-55B3-4FAD-A484-53204712D613}" type="pres">
      <dgm:prSet presAssocID="{4B63E5E4-F2D9-4218-85F9-318E59625CE0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E7D2-BEED-498B-89A8-CD28B74C736E}" type="pres">
      <dgm:prSet presAssocID="{7BF63B10-65B2-4045-8E5E-12137CC3844A}" presName="sp" presStyleCnt="0"/>
      <dgm:spPr/>
    </dgm:pt>
    <dgm:pt modelId="{3EBD01F7-0CC2-4C6C-A985-A2DF63C7EC61}" type="pres">
      <dgm:prSet presAssocID="{97143D40-4F11-4B2C-B73E-6F62D9542F10}" presName="arrowAndChildren" presStyleCnt="0"/>
      <dgm:spPr/>
    </dgm:pt>
    <dgm:pt modelId="{2CFF846B-AB59-4A79-B0C1-9967286C9BB0}" type="pres">
      <dgm:prSet presAssocID="{97143D40-4F11-4B2C-B73E-6F62D9542F10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6A40369-8A37-40EE-9937-D399943251F5}" type="pres">
      <dgm:prSet presAssocID="{97143D40-4F11-4B2C-B73E-6F62D9542F10}" presName="arrow" presStyleLbl="node1" presStyleIdx="2" presStyleCnt="4"/>
      <dgm:spPr/>
      <dgm:t>
        <a:bodyPr/>
        <a:lstStyle/>
        <a:p>
          <a:endParaRPr lang="ru-RU"/>
        </a:p>
      </dgm:t>
    </dgm:pt>
    <dgm:pt modelId="{0AC0B30B-B61E-465D-8BC8-482F29056221}" type="pres">
      <dgm:prSet presAssocID="{97143D40-4F11-4B2C-B73E-6F62D9542F10}" presName="descendantArrow" presStyleCnt="0"/>
      <dgm:spPr/>
    </dgm:pt>
    <dgm:pt modelId="{5A86DDE4-6057-4F41-BBB6-037741EBF28F}" type="pres">
      <dgm:prSet presAssocID="{AF6EA40A-4F35-4420-B014-A7E0ED61426F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A50B3-2092-437A-B811-512932A6767C}" type="pres">
      <dgm:prSet presAssocID="{90806D4C-08AA-4CFD-B75D-5C725D567E59}" presName="sp" presStyleCnt="0"/>
      <dgm:spPr/>
    </dgm:pt>
    <dgm:pt modelId="{5EED501B-2109-4C84-A1BF-ABC03EC980E3}" type="pres">
      <dgm:prSet presAssocID="{9CA2FDB5-D39F-479B-B453-5FAA532A0EF6}" presName="arrowAndChildren" presStyleCnt="0"/>
      <dgm:spPr/>
    </dgm:pt>
    <dgm:pt modelId="{DCF5D522-1808-4AF9-9FC6-E50D6184EF86}" type="pres">
      <dgm:prSet presAssocID="{9CA2FDB5-D39F-479B-B453-5FAA532A0EF6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9548DB8D-6F1B-419C-A8E2-4145D61CF5A6}" type="pres">
      <dgm:prSet presAssocID="{9CA2FDB5-D39F-479B-B453-5FAA532A0EF6}" presName="arrow" presStyleLbl="node1" presStyleIdx="3" presStyleCnt="4"/>
      <dgm:spPr/>
      <dgm:t>
        <a:bodyPr/>
        <a:lstStyle/>
        <a:p>
          <a:endParaRPr lang="ru-RU"/>
        </a:p>
      </dgm:t>
    </dgm:pt>
    <dgm:pt modelId="{59AFE6D9-0D38-47A9-8CB2-B77D33E73B85}" type="pres">
      <dgm:prSet presAssocID="{9CA2FDB5-D39F-479B-B453-5FAA532A0EF6}" presName="descendantArrow" presStyleCnt="0"/>
      <dgm:spPr/>
    </dgm:pt>
    <dgm:pt modelId="{7ACD45F4-7877-465F-B847-BE9512CECEA5}" type="pres">
      <dgm:prSet presAssocID="{55881F40-C576-4C1F-B10A-217268DDB363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93DE9-74E7-413C-8DF9-3F550B2B8419}" type="pres">
      <dgm:prSet presAssocID="{37566155-A19C-4A78-A971-E270B9F3A4DE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C118F0-7FFF-4035-BEA6-0D2E3B220E8A}" type="presOf" srcId="{9CA2FDB5-D39F-479B-B453-5FAA532A0EF6}" destId="{9548DB8D-6F1B-419C-A8E2-4145D61CF5A6}" srcOrd="1" destOrd="0" presId="urn:microsoft.com/office/officeart/2005/8/layout/process4"/>
    <dgm:cxn modelId="{9D5D1B48-7F4A-4EA1-8D0C-BBA1D5363D89}" type="presOf" srcId="{97143D40-4F11-4B2C-B73E-6F62D9542F10}" destId="{66A40369-8A37-40EE-9937-D399943251F5}" srcOrd="1" destOrd="0" presId="urn:microsoft.com/office/officeart/2005/8/layout/process4"/>
    <dgm:cxn modelId="{03CC5304-2DEE-414B-BA4C-902B87218164}" type="presOf" srcId="{37566155-A19C-4A78-A971-E270B9F3A4DE}" destId="{2B093DE9-74E7-413C-8DF9-3F550B2B8419}" srcOrd="0" destOrd="0" presId="urn:microsoft.com/office/officeart/2005/8/layout/process4"/>
    <dgm:cxn modelId="{3C0066E5-4ECE-46E6-B763-CA93F5E2E015}" type="presOf" srcId="{55881F40-C576-4C1F-B10A-217268DDB363}" destId="{7ACD45F4-7877-465F-B847-BE9512CECEA5}" srcOrd="0" destOrd="0" presId="urn:microsoft.com/office/officeart/2005/8/layout/process4"/>
    <dgm:cxn modelId="{4B853FD1-3E5B-48BA-A622-C78CBD119386}" type="presOf" srcId="{45910BC9-F59D-40C9-8907-BF1BFABABE11}" destId="{9BF6DE46-DA02-40D6-949A-98CA7B51FA48}" srcOrd="0" destOrd="0" presId="urn:microsoft.com/office/officeart/2005/8/layout/process4"/>
    <dgm:cxn modelId="{C5F9303F-34A8-44F1-96C6-5512596F7886}" type="presOf" srcId="{45910BC9-F59D-40C9-8907-BF1BFABABE11}" destId="{9DA1661B-C532-4410-A8C9-0DD69AC31A42}" srcOrd="1" destOrd="0" presId="urn:microsoft.com/office/officeart/2005/8/layout/process4"/>
    <dgm:cxn modelId="{3A983CB8-7222-4EB0-8A49-8B28A0805049}" srcId="{9CA2FDB5-D39F-479B-B453-5FAA532A0EF6}" destId="{55881F40-C576-4C1F-B10A-217268DDB363}" srcOrd="0" destOrd="0" parTransId="{64A0B7FC-ABCB-4FBF-BE94-998E84F6D9C4}" sibTransId="{81B899B3-0655-4432-B95D-7E6052EF4406}"/>
    <dgm:cxn modelId="{C106B05D-A349-4D69-9BA0-65ABB7AF4995}" type="presOf" srcId="{BB2CEEAF-1504-4BE9-8F9C-C6059D9F60A8}" destId="{E5148327-BA3A-4538-9308-9BF7F229B3DF}" srcOrd="1" destOrd="0" presId="urn:microsoft.com/office/officeart/2005/8/layout/process4"/>
    <dgm:cxn modelId="{AFA75823-CA2D-4E00-8CB6-E0FB988FB237}" srcId="{9CA2FDB5-D39F-479B-B453-5FAA532A0EF6}" destId="{37566155-A19C-4A78-A971-E270B9F3A4DE}" srcOrd="1" destOrd="0" parTransId="{DE85E480-6CF4-41CE-9E70-EEF2C151B174}" sibTransId="{A712662D-3D1C-40F5-9391-8193AC43A42A}"/>
    <dgm:cxn modelId="{1973D3CB-80F3-447B-805B-1821173CD8E9}" type="presOf" srcId="{BB2CEEAF-1504-4BE9-8F9C-C6059D9F60A8}" destId="{64C8AE55-FC43-40D6-B86A-1EC31A3898D3}" srcOrd="0" destOrd="0" presId="urn:microsoft.com/office/officeart/2005/8/layout/process4"/>
    <dgm:cxn modelId="{98AFC92E-D6DD-4E02-9897-F67E15355E79}" srcId="{BB2CEEAF-1504-4BE9-8F9C-C6059D9F60A8}" destId="{4B63E5E4-F2D9-4218-85F9-318E59625CE0}" srcOrd="0" destOrd="0" parTransId="{B78F8D52-677D-427C-B39E-2232E6BFB347}" sibTransId="{48A7FC1B-7E61-4C88-9298-7F27184C1BE1}"/>
    <dgm:cxn modelId="{C17E0209-0930-47F8-B9B6-D763D6D2CC38}" type="presOf" srcId="{4B63E5E4-F2D9-4218-85F9-318E59625CE0}" destId="{24DA35E9-55B3-4FAD-A484-53204712D613}" srcOrd="0" destOrd="0" presId="urn:microsoft.com/office/officeart/2005/8/layout/process4"/>
    <dgm:cxn modelId="{57CA1E17-22C5-4918-8170-E305465DB4D8}" srcId="{97143D40-4F11-4B2C-B73E-6F62D9542F10}" destId="{AF6EA40A-4F35-4420-B014-A7E0ED61426F}" srcOrd="0" destOrd="0" parTransId="{0CCF746C-A028-415B-B314-DE705F755854}" sibTransId="{EB839047-D6AD-4C5B-AAA7-59D4B831F85B}"/>
    <dgm:cxn modelId="{F081AE2F-EF23-430B-9237-E03129E2E064}" srcId="{45910BC9-F59D-40C9-8907-BF1BFABABE11}" destId="{2841AE8D-8640-4558-B7D0-8CDE22F1DB3A}" srcOrd="0" destOrd="0" parTransId="{357283EC-4C9C-4E27-B851-338A8DF5554B}" sibTransId="{78378742-9278-4F06-919F-476CDCE67C24}"/>
    <dgm:cxn modelId="{43324226-EC9C-4E49-8197-FDD52C70FDE5}" srcId="{292FFBB7-DD58-496E-95BA-FC182CDC30CB}" destId="{BB2CEEAF-1504-4BE9-8F9C-C6059D9F60A8}" srcOrd="2" destOrd="0" parTransId="{A23E1D43-1F8F-47AF-802F-2592956DAE24}" sibTransId="{5DE08C5F-5A7D-4369-BF8F-FB7C24EF0ECF}"/>
    <dgm:cxn modelId="{0D03BB4D-242F-4E09-B383-7E33B3E24717}" type="presOf" srcId="{97143D40-4F11-4B2C-B73E-6F62D9542F10}" destId="{2CFF846B-AB59-4A79-B0C1-9967286C9BB0}" srcOrd="0" destOrd="0" presId="urn:microsoft.com/office/officeart/2005/8/layout/process4"/>
    <dgm:cxn modelId="{CB587E08-DAEA-47DA-A69C-EF1B0093C64E}" type="presOf" srcId="{AF6EA40A-4F35-4420-B014-A7E0ED61426F}" destId="{5A86DDE4-6057-4F41-BBB6-037741EBF28F}" srcOrd="0" destOrd="0" presId="urn:microsoft.com/office/officeart/2005/8/layout/process4"/>
    <dgm:cxn modelId="{6FBAAA8E-9269-4DF2-87D4-C099B49C909E}" srcId="{292FFBB7-DD58-496E-95BA-FC182CDC30CB}" destId="{45910BC9-F59D-40C9-8907-BF1BFABABE11}" srcOrd="3" destOrd="0" parTransId="{BA09209C-5618-4D9F-AF1F-00BE41E4D524}" sibTransId="{F3DA3DF4-311A-4C7A-91D8-15369A968B20}"/>
    <dgm:cxn modelId="{89F79AE4-3837-466C-B6F5-A131F05AB7FE}" type="presOf" srcId="{2841AE8D-8640-4558-B7D0-8CDE22F1DB3A}" destId="{D58DC8D1-E03A-4886-AF1C-FE28F627E5E2}" srcOrd="0" destOrd="0" presId="urn:microsoft.com/office/officeart/2005/8/layout/process4"/>
    <dgm:cxn modelId="{323B11CF-A555-4151-BDAD-E3561BD14E95}" srcId="{292FFBB7-DD58-496E-95BA-FC182CDC30CB}" destId="{97143D40-4F11-4B2C-B73E-6F62D9542F10}" srcOrd="1" destOrd="0" parTransId="{27181905-CDEC-4D61-AE6F-EF0060173049}" sibTransId="{7BF63B10-65B2-4045-8E5E-12137CC3844A}"/>
    <dgm:cxn modelId="{94316A3C-A5CD-45CD-9411-D3FFA95CC221}" type="presOf" srcId="{9CA2FDB5-D39F-479B-B453-5FAA532A0EF6}" destId="{DCF5D522-1808-4AF9-9FC6-E50D6184EF86}" srcOrd="0" destOrd="0" presId="urn:microsoft.com/office/officeart/2005/8/layout/process4"/>
    <dgm:cxn modelId="{63DF32C9-9FE7-476B-8519-C8F708D680B7}" srcId="{292FFBB7-DD58-496E-95BA-FC182CDC30CB}" destId="{9CA2FDB5-D39F-479B-B453-5FAA532A0EF6}" srcOrd="0" destOrd="0" parTransId="{B7A1EE20-4DD7-4AB1-9E30-328F113723CF}" sibTransId="{90806D4C-08AA-4CFD-B75D-5C725D567E59}"/>
    <dgm:cxn modelId="{B5320272-2849-4C97-B64A-EFA26CD187CE}" type="presOf" srcId="{292FFBB7-DD58-496E-95BA-FC182CDC30CB}" destId="{FD29B068-0326-4143-BE49-2A1E6E396509}" srcOrd="0" destOrd="0" presId="urn:microsoft.com/office/officeart/2005/8/layout/process4"/>
    <dgm:cxn modelId="{47637AC3-6016-423D-BBFD-B73C61A069F7}" type="presParOf" srcId="{FD29B068-0326-4143-BE49-2A1E6E396509}" destId="{AA521027-E9F6-4A22-84A4-F6380F8A2350}" srcOrd="0" destOrd="0" presId="urn:microsoft.com/office/officeart/2005/8/layout/process4"/>
    <dgm:cxn modelId="{4595D5C3-F4C3-4A8E-A5DD-68127D92CD34}" type="presParOf" srcId="{AA521027-E9F6-4A22-84A4-F6380F8A2350}" destId="{9BF6DE46-DA02-40D6-949A-98CA7B51FA48}" srcOrd="0" destOrd="0" presId="urn:microsoft.com/office/officeart/2005/8/layout/process4"/>
    <dgm:cxn modelId="{4570DD8B-1AB7-4537-8512-48AC0EF10895}" type="presParOf" srcId="{AA521027-E9F6-4A22-84A4-F6380F8A2350}" destId="{9DA1661B-C532-4410-A8C9-0DD69AC31A42}" srcOrd="1" destOrd="0" presId="urn:microsoft.com/office/officeart/2005/8/layout/process4"/>
    <dgm:cxn modelId="{353DBE86-3465-4573-8BD7-F6F7738C6F5F}" type="presParOf" srcId="{AA521027-E9F6-4A22-84A4-F6380F8A2350}" destId="{597224E4-7FF6-4E5E-BDDA-BDA55878E997}" srcOrd="2" destOrd="0" presId="urn:microsoft.com/office/officeart/2005/8/layout/process4"/>
    <dgm:cxn modelId="{57A35CBE-C551-46B0-AC5A-2764AE33B6AD}" type="presParOf" srcId="{597224E4-7FF6-4E5E-BDDA-BDA55878E997}" destId="{D58DC8D1-E03A-4886-AF1C-FE28F627E5E2}" srcOrd="0" destOrd="0" presId="urn:microsoft.com/office/officeart/2005/8/layout/process4"/>
    <dgm:cxn modelId="{D335A39C-2C26-4802-B7B8-003CD63BA7F5}" type="presParOf" srcId="{FD29B068-0326-4143-BE49-2A1E6E396509}" destId="{98CDDC7B-1364-470F-A1F7-7612A54DD728}" srcOrd="1" destOrd="0" presId="urn:microsoft.com/office/officeart/2005/8/layout/process4"/>
    <dgm:cxn modelId="{3A39CFE2-6ECD-452F-8F57-7992334A52D7}" type="presParOf" srcId="{FD29B068-0326-4143-BE49-2A1E6E396509}" destId="{2D362097-9184-4A78-9003-8422B9AD86AF}" srcOrd="2" destOrd="0" presId="urn:microsoft.com/office/officeart/2005/8/layout/process4"/>
    <dgm:cxn modelId="{96F065A1-79DD-49EE-B331-AFC600D1463F}" type="presParOf" srcId="{2D362097-9184-4A78-9003-8422B9AD86AF}" destId="{64C8AE55-FC43-40D6-B86A-1EC31A3898D3}" srcOrd="0" destOrd="0" presId="urn:microsoft.com/office/officeart/2005/8/layout/process4"/>
    <dgm:cxn modelId="{F009A9D4-B094-44E2-880D-446B1C7A7031}" type="presParOf" srcId="{2D362097-9184-4A78-9003-8422B9AD86AF}" destId="{E5148327-BA3A-4538-9308-9BF7F229B3DF}" srcOrd="1" destOrd="0" presId="urn:microsoft.com/office/officeart/2005/8/layout/process4"/>
    <dgm:cxn modelId="{C78CCDDD-3816-4D27-BA46-36A085D8C273}" type="presParOf" srcId="{2D362097-9184-4A78-9003-8422B9AD86AF}" destId="{416D2076-F577-4F50-B38D-1315DFFE26AC}" srcOrd="2" destOrd="0" presId="urn:microsoft.com/office/officeart/2005/8/layout/process4"/>
    <dgm:cxn modelId="{34E90ED6-EAAA-46F7-8546-9AB5C8B4FC80}" type="presParOf" srcId="{416D2076-F577-4F50-B38D-1315DFFE26AC}" destId="{24DA35E9-55B3-4FAD-A484-53204712D613}" srcOrd="0" destOrd="0" presId="urn:microsoft.com/office/officeart/2005/8/layout/process4"/>
    <dgm:cxn modelId="{8C88584D-9950-427D-9AF0-D65C9E9541B5}" type="presParOf" srcId="{FD29B068-0326-4143-BE49-2A1E6E396509}" destId="{6955E7D2-BEED-498B-89A8-CD28B74C736E}" srcOrd="3" destOrd="0" presId="urn:microsoft.com/office/officeart/2005/8/layout/process4"/>
    <dgm:cxn modelId="{FED65382-308F-4473-9671-8562D200BF0F}" type="presParOf" srcId="{FD29B068-0326-4143-BE49-2A1E6E396509}" destId="{3EBD01F7-0CC2-4C6C-A985-A2DF63C7EC61}" srcOrd="4" destOrd="0" presId="urn:microsoft.com/office/officeart/2005/8/layout/process4"/>
    <dgm:cxn modelId="{725A3BF8-53BF-46E8-86E0-0DBDE867D8F1}" type="presParOf" srcId="{3EBD01F7-0CC2-4C6C-A985-A2DF63C7EC61}" destId="{2CFF846B-AB59-4A79-B0C1-9967286C9BB0}" srcOrd="0" destOrd="0" presId="urn:microsoft.com/office/officeart/2005/8/layout/process4"/>
    <dgm:cxn modelId="{6126313F-9521-414F-B437-5F6065FF4045}" type="presParOf" srcId="{3EBD01F7-0CC2-4C6C-A985-A2DF63C7EC61}" destId="{66A40369-8A37-40EE-9937-D399943251F5}" srcOrd="1" destOrd="0" presId="urn:microsoft.com/office/officeart/2005/8/layout/process4"/>
    <dgm:cxn modelId="{C4DC2F6A-2827-4DE0-AB90-D7B15A8E95A4}" type="presParOf" srcId="{3EBD01F7-0CC2-4C6C-A985-A2DF63C7EC61}" destId="{0AC0B30B-B61E-465D-8BC8-482F29056221}" srcOrd="2" destOrd="0" presId="urn:microsoft.com/office/officeart/2005/8/layout/process4"/>
    <dgm:cxn modelId="{738A38B2-39B5-47B6-AEE5-5F760F16FCA4}" type="presParOf" srcId="{0AC0B30B-B61E-465D-8BC8-482F29056221}" destId="{5A86DDE4-6057-4F41-BBB6-037741EBF28F}" srcOrd="0" destOrd="0" presId="urn:microsoft.com/office/officeart/2005/8/layout/process4"/>
    <dgm:cxn modelId="{1921F14A-40FF-4094-9599-23BF4DE78A15}" type="presParOf" srcId="{FD29B068-0326-4143-BE49-2A1E6E396509}" destId="{123A50B3-2092-437A-B811-512932A6767C}" srcOrd="5" destOrd="0" presId="urn:microsoft.com/office/officeart/2005/8/layout/process4"/>
    <dgm:cxn modelId="{6E37D5C5-C2BE-48D6-8F39-226ACF6907FD}" type="presParOf" srcId="{FD29B068-0326-4143-BE49-2A1E6E396509}" destId="{5EED501B-2109-4C84-A1BF-ABC03EC980E3}" srcOrd="6" destOrd="0" presId="urn:microsoft.com/office/officeart/2005/8/layout/process4"/>
    <dgm:cxn modelId="{5A76EACB-1199-4D1A-9EFA-5239C971E3B6}" type="presParOf" srcId="{5EED501B-2109-4C84-A1BF-ABC03EC980E3}" destId="{DCF5D522-1808-4AF9-9FC6-E50D6184EF86}" srcOrd="0" destOrd="0" presId="urn:microsoft.com/office/officeart/2005/8/layout/process4"/>
    <dgm:cxn modelId="{9B232C10-4D86-45EC-AF68-F156DB91957F}" type="presParOf" srcId="{5EED501B-2109-4C84-A1BF-ABC03EC980E3}" destId="{9548DB8D-6F1B-419C-A8E2-4145D61CF5A6}" srcOrd="1" destOrd="0" presId="urn:microsoft.com/office/officeart/2005/8/layout/process4"/>
    <dgm:cxn modelId="{AC02C21B-08BA-4E19-9F88-19957E8A6D38}" type="presParOf" srcId="{5EED501B-2109-4C84-A1BF-ABC03EC980E3}" destId="{59AFE6D9-0D38-47A9-8CB2-B77D33E73B85}" srcOrd="2" destOrd="0" presId="urn:microsoft.com/office/officeart/2005/8/layout/process4"/>
    <dgm:cxn modelId="{4A78DB06-7A76-42EF-BF30-C5463D6771E5}" type="presParOf" srcId="{59AFE6D9-0D38-47A9-8CB2-B77D33E73B85}" destId="{7ACD45F4-7877-465F-B847-BE9512CECEA5}" srcOrd="0" destOrd="0" presId="urn:microsoft.com/office/officeart/2005/8/layout/process4"/>
    <dgm:cxn modelId="{9E3E3113-81AB-4D9C-BD3E-0C537782F7A1}" type="presParOf" srcId="{59AFE6D9-0D38-47A9-8CB2-B77D33E73B85}" destId="{2B093DE9-74E7-413C-8DF9-3F550B2B841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45D057-61D8-48C0-B5BF-79710B4D6C57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3B55A62D-C7DD-4331-AADC-E32CF28CABC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rgbClr val="0033CC"/>
              </a:solidFill>
            </a:rPr>
            <a:t>СПАРТАКИАДА </a:t>
          </a:r>
        </a:p>
        <a:p>
          <a:r>
            <a:rPr lang="ru-RU" sz="2000" b="1" dirty="0" smtClean="0">
              <a:solidFill>
                <a:srgbClr val="0033CC"/>
              </a:solidFill>
            </a:rPr>
            <a:t>СПОРТИВНЫХ ШКОЛ</a:t>
          </a:r>
          <a:endParaRPr lang="ru-RU" sz="2000" b="1" dirty="0">
            <a:solidFill>
              <a:srgbClr val="0033CC"/>
            </a:solidFill>
          </a:endParaRPr>
        </a:p>
      </dgm:t>
    </dgm:pt>
    <dgm:pt modelId="{B12508F1-9CBE-46C9-AB2A-0999EB0B031C}" type="parTrans" cxnId="{C1F816D9-13E3-4F36-86A7-ACD68BD91BAC}">
      <dgm:prSet/>
      <dgm:spPr/>
      <dgm:t>
        <a:bodyPr/>
        <a:lstStyle/>
        <a:p>
          <a:endParaRPr lang="ru-RU"/>
        </a:p>
      </dgm:t>
    </dgm:pt>
    <dgm:pt modelId="{969FEBEE-AA3F-47EF-9EBD-5FAE249533CB}" type="sibTrans" cxnId="{C1F816D9-13E3-4F36-86A7-ACD68BD91BAC}">
      <dgm:prSet/>
      <dgm:spPr/>
      <dgm:t>
        <a:bodyPr/>
        <a:lstStyle/>
        <a:p>
          <a:endParaRPr lang="ru-RU"/>
        </a:p>
      </dgm:t>
    </dgm:pt>
    <dgm:pt modelId="{8597B584-89FE-44E8-90BF-3166FE08FCF2}">
      <dgm:prSet phldrT="[Текст]" custT="1"/>
      <dgm:spPr/>
      <dgm:t>
        <a:bodyPr/>
        <a:lstStyle/>
        <a:p>
          <a:r>
            <a:rPr lang="ru-RU" sz="2000" b="1" dirty="0" smtClean="0"/>
            <a:t>ЮНОШЕСКАЯ СПАРТАКИАДА</a:t>
          </a:r>
          <a:endParaRPr lang="ru-RU" sz="2000" b="1" dirty="0"/>
        </a:p>
      </dgm:t>
    </dgm:pt>
    <dgm:pt modelId="{771F05D1-4D8E-45A4-BABD-F032DA6BAFEF}" type="parTrans" cxnId="{92183D1D-FD19-49FD-ABE6-74808823D391}">
      <dgm:prSet/>
      <dgm:spPr/>
      <dgm:t>
        <a:bodyPr/>
        <a:lstStyle/>
        <a:p>
          <a:endParaRPr lang="ru-RU"/>
        </a:p>
      </dgm:t>
    </dgm:pt>
    <dgm:pt modelId="{D4CB5411-3CC2-4C84-8CAE-D5FC724C0510}" type="sibTrans" cxnId="{92183D1D-FD19-49FD-ABE6-74808823D391}">
      <dgm:prSet/>
      <dgm:spPr/>
      <dgm:t>
        <a:bodyPr/>
        <a:lstStyle/>
        <a:p>
          <a:endParaRPr lang="ru-RU"/>
        </a:p>
      </dgm:t>
    </dgm:pt>
    <dgm:pt modelId="{9015ACAB-DD7F-4428-A92C-7AC0B4C07A6D}" type="pres">
      <dgm:prSet presAssocID="{C045D057-61D8-48C0-B5BF-79710B4D6C57}" presName="Name0" presStyleCnt="0">
        <dgm:presLayoutVars>
          <dgm:dir/>
          <dgm:animLvl val="lvl"/>
          <dgm:resizeHandles val="exact"/>
        </dgm:presLayoutVars>
      </dgm:prSet>
      <dgm:spPr/>
    </dgm:pt>
    <dgm:pt modelId="{7EB22AEE-E1F5-4A6D-B01F-6CD54731CDD5}" type="pres">
      <dgm:prSet presAssocID="{3B55A62D-C7DD-4331-AADC-E32CF28CABC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7F94B-CC78-41C5-B85F-DA994FEAFA1E}" type="pres">
      <dgm:prSet presAssocID="{969FEBEE-AA3F-47EF-9EBD-5FAE249533CB}" presName="parTxOnlySpace" presStyleCnt="0"/>
      <dgm:spPr/>
    </dgm:pt>
    <dgm:pt modelId="{CFCD441C-8ABA-4A6C-BC84-1BB02B738820}" type="pres">
      <dgm:prSet presAssocID="{8597B584-89FE-44E8-90BF-3166FE08FCF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F816D9-13E3-4F36-86A7-ACD68BD91BAC}" srcId="{C045D057-61D8-48C0-B5BF-79710B4D6C57}" destId="{3B55A62D-C7DD-4331-AADC-E32CF28CABC8}" srcOrd="0" destOrd="0" parTransId="{B12508F1-9CBE-46C9-AB2A-0999EB0B031C}" sibTransId="{969FEBEE-AA3F-47EF-9EBD-5FAE249533CB}"/>
    <dgm:cxn modelId="{44703299-2E25-4652-86A8-E0B94CE66429}" type="presOf" srcId="{3B55A62D-C7DD-4331-AADC-E32CF28CABC8}" destId="{7EB22AEE-E1F5-4A6D-B01F-6CD54731CDD5}" srcOrd="0" destOrd="0" presId="urn:microsoft.com/office/officeart/2005/8/layout/chevron1"/>
    <dgm:cxn modelId="{8BC51F34-4427-45C0-87E9-F7CA8D6936E0}" type="presOf" srcId="{8597B584-89FE-44E8-90BF-3166FE08FCF2}" destId="{CFCD441C-8ABA-4A6C-BC84-1BB02B738820}" srcOrd="0" destOrd="0" presId="urn:microsoft.com/office/officeart/2005/8/layout/chevron1"/>
    <dgm:cxn modelId="{B216F4EA-2131-4558-B285-BFBF227EE34E}" type="presOf" srcId="{C045D057-61D8-48C0-B5BF-79710B4D6C57}" destId="{9015ACAB-DD7F-4428-A92C-7AC0B4C07A6D}" srcOrd="0" destOrd="0" presId="urn:microsoft.com/office/officeart/2005/8/layout/chevron1"/>
    <dgm:cxn modelId="{92183D1D-FD19-49FD-ABE6-74808823D391}" srcId="{C045D057-61D8-48C0-B5BF-79710B4D6C57}" destId="{8597B584-89FE-44E8-90BF-3166FE08FCF2}" srcOrd="1" destOrd="0" parTransId="{771F05D1-4D8E-45A4-BABD-F032DA6BAFEF}" sibTransId="{D4CB5411-3CC2-4C84-8CAE-D5FC724C0510}"/>
    <dgm:cxn modelId="{F60EF156-DC00-4141-9C3A-633A814D5EA7}" type="presParOf" srcId="{9015ACAB-DD7F-4428-A92C-7AC0B4C07A6D}" destId="{7EB22AEE-E1F5-4A6D-B01F-6CD54731CDD5}" srcOrd="0" destOrd="0" presId="urn:microsoft.com/office/officeart/2005/8/layout/chevron1"/>
    <dgm:cxn modelId="{0EAF161F-7D10-4331-BB72-43405873A23D}" type="presParOf" srcId="{9015ACAB-DD7F-4428-A92C-7AC0B4C07A6D}" destId="{09B7F94B-CC78-41C5-B85F-DA994FEAFA1E}" srcOrd="1" destOrd="0" presId="urn:microsoft.com/office/officeart/2005/8/layout/chevron1"/>
    <dgm:cxn modelId="{B21F4A6C-955F-49C1-B459-CD725DC5BAB7}" type="presParOf" srcId="{9015ACAB-DD7F-4428-A92C-7AC0B4C07A6D}" destId="{CFCD441C-8ABA-4A6C-BC84-1BB02B73882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45D057-61D8-48C0-B5BF-79710B4D6C57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3B55A62D-C7DD-4331-AADC-E32CF28CABC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rgbClr val="0033CC"/>
              </a:solidFill>
            </a:rPr>
            <a:t>СПАРТАКИАДА УЧАЩИХСЯ</a:t>
          </a:r>
          <a:endParaRPr lang="ru-RU" sz="2000" b="1" dirty="0">
            <a:solidFill>
              <a:srgbClr val="0033CC"/>
            </a:solidFill>
          </a:endParaRPr>
        </a:p>
      </dgm:t>
    </dgm:pt>
    <dgm:pt modelId="{B12508F1-9CBE-46C9-AB2A-0999EB0B031C}" type="parTrans" cxnId="{C1F816D9-13E3-4F36-86A7-ACD68BD91BAC}">
      <dgm:prSet/>
      <dgm:spPr/>
      <dgm:t>
        <a:bodyPr/>
        <a:lstStyle/>
        <a:p>
          <a:endParaRPr lang="ru-RU"/>
        </a:p>
      </dgm:t>
    </dgm:pt>
    <dgm:pt modelId="{969FEBEE-AA3F-47EF-9EBD-5FAE249533CB}" type="sibTrans" cxnId="{C1F816D9-13E3-4F36-86A7-ACD68BD91BAC}">
      <dgm:prSet/>
      <dgm:spPr/>
      <dgm:t>
        <a:bodyPr/>
        <a:lstStyle/>
        <a:p>
          <a:endParaRPr lang="ru-RU"/>
        </a:p>
      </dgm:t>
    </dgm:pt>
    <dgm:pt modelId="{8597B584-89FE-44E8-90BF-3166FE08FCF2}">
      <dgm:prSet phldrT="[Текст]" custT="1"/>
      <dgm:spPr/>
      <dgm:t>
        <a:bodyPr/>
        <a:lstStyle/>
        <a:p>
          <a:r>
            <a:rPr lang="ru-RU" sz="2000" b="1" dirty="0" smtClean="0"/>
            <a:t>ЮНИОРСКАЯ СПАРТАКИАДА</a:t>
          </a:r>
          <a:endParaRPr lang="ru-RU" sz="2000" b="1" dirty="0"/>
        </a:p>
      </dgm:t>
    </dgm:pt>
    <dgm:pt modelId="{771F05D1-4D8E-45A4-BABD-F032DA6BAFEF}" type="parTrans" cxnId="{92183D1D-FD19-49FD-ABE6-74808823D391}">
      <dgm:prSet/>
      <dgm:spPr/>
      <dgm:t>
        <a:bodyPr/>
        <a:lstStyle/>
        <a:p>
          <a:endParaRPr lang="ru-RU"/>
        </a:p>
      </dgm:t>
    </dgm:pt>
    <dgm:pt modelId="{D4CB5411-3CC2-4C84-8CAE-D5FC724C0510}" type="sibTrans" cxnId="{92183D1D-FD19-49FD-ABE6-74808823D391}">
      <dgm:prSet/>
      <dgm:spPr/>
      <dgm:t>
        <a:bodyPr/>
        <a:lstStyle/>
        <a:p>
          <a:endParaRPr lang="ru-RU"/>
        </a:p>
      </dgm:t>
    </dgm:pt>
    <dgm:pt modelId="{9015ACAB-DD7F-4428-A92C-7AC0B4C07A6D}" type="pres">
      <dgm:prSet presAssocID="{C045D057-61D8-48C0-B5BF-79710B4D6C57}" presName="Name0" presStyleCnt="0">
        <dgm:presLayoutVars>
          <dgm:dir/>
          <dgm:animLvl val="lvl"/>
          <dgm:resizeHandles val="exact"/>
        </dgm:presLayoutVars>
      </dgm:prSet>
      <dgm:spPr/>
    </dgm:pt>
    <dgm:pt modelId="{7EB22AEE-E1F5-4A6D-B01F-6CD54731CDD5}" type="pres">
      <dgm:prSet presAssocID="{3B55A62D-C7DD-4331-AADC-E32CF28CABC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7F94B-CC78-41C5-B85F-DA994FEAFA1E}" type="pres">
      <dgm:prSet presAssocID="{969FEBEE-AA3F-47EF-9EBD-5FAE249533CB}" presName="parTxOnlySpace" presStyleCnt="0"/>
      <dgm:spPr/>
    </dgm:pt>
    <dgm:pt modelId="{CFCD441C-8ABA-4A6C-BC84-1BB02B738820}" type="pres">
      <dgm:prSet presAssocID="{8597B584-89FE-44E8-90BF-3166FE08FCF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183D1D-FD19-49FD-ABE6-74808823D391}" srcId="{C045D057-61D8-48C0-B5BF-79710B4D6C57}" destId="{8597B584-89FE-44E8-90BF-3166FE08FCF2}" srcOrd="1" destOrd="0" parTransId="{771F05D1-4D8E-45A4-BABD-F032DA6BAFEF}" sibTransId="{D4CB5411-3CC2-4C84-8CAE-D5FC724C0510}"/>
    <dgm:cxn modelId="{6F319F14-5976-418E-9AEA-5A86B026FA34}" type="presOf" srcId="{8597B584-89FE-44E8-90BF-3166FE08FCF2}" destId="{CFCD441C-8ABA-4A6C-BC84-1BB02B738820}" srcOrd="0" destOrd="0" presId="urn:microsoft.com/office/officeart/2005/8/layout/chevron1"/>
    <dgm:cxn modelId="{EE47B24D-2224-4849-803F-A8E18B05D336}" type="presOf" srcId="{3B55A62D-C7DD-4331-AADC-E32CF28CABC8}" destId="{7EB22AEE-E1F5-4A6D-B01F-6CD54731CDD5}" srcOrd="0" destOrd="0" presId="urn:microsoft.com/office/officeart/2005/8/layout/chevron1"/>
    <dgm:cxn modelId="{C1F816D9-13E3-4F36-86A7-ACD68BD91BAC}" srcId="{C045D057-61D8-48C0-B5BF-79710B4D6C57}" destId="{3B55A62D-C7DD-4331-AADC-E32CF28CABC8}" srcOrd="0" destOrd="0" parTransId="{B12508F1-9CBE-46C9-AB2A-0999EB0B031C}" sibTransId="{969FEBEE-AA3F-47EF-9EBD-5FAE249533CB}"/>
    <dgm:cxn modelId="{6F5FFCDC-8FA0-4896-9954-0ECB2350E160}" type="presOf" srcId="{C045D057-61D8-48C0-B5BF-79710B4D6C57}" destId="{9015ACAB-DD7F-4428-A92C-7AC0B4C07A6D}" srcOrd="0" destOrd="0" presId="urn:microsoft.com/office/officeart/2005/8/layout/chevron1"/>
    <dgm:cxn modelId="{200F7466-0D91-422A-B12C-D121A86EFAF5}" type="presParOf" srcId="{9015ACAB-DD7F-4428-A92C-7AC0B4C07A6D}" destId="{7EB22AEE-E1F5-4A6D-B01F-6CD54731CDD5}" srcOrd="0" destOrd="0" presId="urn:microsoft.com/office/officeart/2005/8/layout/chevron1"/>
    <dgm:cxn modelId="{9D7CCF9D-4412-4C6E-A107-C5771BD497DA}" type="presParOf" srcId="{9015ACAB-DD7F-4428-A92C-7AC0B4C07A6D}" destId="{09B7F94B-CC78-41C5-B85F-DA994FEAFA1E}" srcOrd="1" destOrd="0" presId="urn:microsoft.com/office/officeart/2005/8/layout/chevron1"/>
    <dgm:cxn modelId="{FA0B0092-2C7A-4B46-9EE1-C1465EDAA274}" type="presParOf" srcId="{9015ACAB-DD7F-4428-A92C-7AC0B4C07A6D}" destId="{CFCD441C-8ABA-4A6C-BC84-1BB02B73882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45D057-61D8-48C0-B5BF-79710B4D6C57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3B55A62D-C7DD-4331-AADC-E32CF28CABC8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rgbClr val="0033CC"/>
              </a:solidFill>
            </a:rPr>
            <a:t>СПАРТАКИАДА МОЛОДЕЖИ</a:t>
          </a:r>
          <a:endParaRPr lang="ru-RU" sz="2000" b="1" dirty="0">
            <a:solidFill>
              <a:srgbClr val="0033CC"/>
            </a:solidFill>
          </a:endParaRPr>
        </a:p>
      </dgm:t>
    </dgm:pt>
    <dgm:pt modelId="{B12508F1-9CBE-46C9-AB2A-0999EB0B031C}" type="parTrans" cxnId="{C1F816D9-13E3-4F36-86A7-ACD68BD91BAC}">
      <dgm:prSet/>
      <dgm:spPr/>
      <dgm:t>
        <a:bodyPr/>
        <a:lstStyle/>
        <a:p>
          <a:endParaRPr lang="ru-RU"/>
        </a:p>
      </dgm:t>
    </dgm:pt>
    <dgm:pt modelId="{969FEBEE-AA3F-47EF-9EBD-5FAE249533CB}" type="sibTrans" cxnId="{C1F816D9-13E3-4F36-86A7-ACD68BD91BAC}">
      <dgm:prSet/>
      <dgm:spPr/>
      <dgm:t>
        <a:bodyPr/>
        <a:lstStyle/>
        <a:p>
          <a:endParaRPr lang="ru-RU"/>
        </a:p>
      </dgm:t>
    </dgm:pt>
    <dgm:pt modelId="{8597B584-89FE-44E8-90BF-3166FE08FCF2}">
      <dgm:prSet phldrT="[Текст]" custT="1"/>
      <dgm:spPr/>
      <dgm:t>
        <a:bodyPr/>
        <a:lstStyle/>
        <a:p>
          <a:r>
            <a:rPr lang="ru-RU" sz="2000" b="1" dirty="0" smtClean="0"/>
            <a:t>МОЛОДЕЖНАЯ СПАРТАКИАДА</a:t>
          </a:r>
          <a:endParaRPr lang="ru-RU" sz="2000" b="1" dirty="0"/>
        </a:p>
      </dgm:t>
    </dgm:pt>
    <dgm:pt modelId="{771F05D1-4D8E-45A4-BABD-F032DA6BAFEF}" type="parTrans" cxnId="{92183D1D-FD19-49FD-ABE6-74808823D391}">
      <dgm:prSet/>
      <dgm:spPr/>
      <dgm:t>
        <a:bodyPr/>
        <a:lstStyle/>
        <a:p>
          <a:endParaRPr lang="ru-RU"/>
        </a:p>
      </dgm:t>
    </dgm:pt>
    <dgm:pt modelId="{D4CB5411-3CC2-4C84-8CAE-D5FC724C0510}" type="sibTrans" cxnId="{92183D1D-FD19-49FD-ABE6-74808823D391}">
      <dgm:prSet/>
      <dgm:spPr/>
      <dgm:t>
        <a:bodyPr/>
        <a:lstStyle/>
        <a:p>
          <a:endParaRPr lang="ru-RU"/>
        </a:p>
      </dgm:t>
    </dgm:pt>
    <dgm:pt modelId="{9015ACAB-DD7F-4428-A92C-7AC0B4C07A6D}" type="pres">
      <dgm:prSet presAssocID="{C045D057-61D8-48C0-B5BF-79710B4D6C57}" presName="Name0" presStyleCnt="0">
        <dgm:presLayoutVars>
          <dgm:dir/>
          <dgm:animLvl val="lvl"/>
          <dgm:resizeHandles val="exact"/>
        </dgm:presLayoutVars>
      </dgm:prSet>
      <dgm:spPr/>
    </dgm:pt>
    <dgm:pt modelId="{7EB22AEE-E1F5-4A6D-B01F-6CD54731CDD5}" type="pres">
      <dgm:prSet presAssocID="{3B55A62D-C7DD-4331-AADC-E32CF28CABC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7F94B-CC78-41C5-B85F-DA994FEAFA1E}" type="pres">
      <dgm:prSet presAssocID="{969FEBEE-AA3F-47EF-9EBD-5FAE249533CB}" presName="parTxOnlySpace" presStyleCnt="0"/>
      <dgm:spPr/>
    </dgm:pt>
    <dgm:pt modelId="{CFCD441C-8ABA-4A6C-BC84-1BB02B738820}" type="pres">
      <dgm:prSet presAssocID="{8597B584-89FE-44E8-90BF-3166FE08FCF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3E3DAC-30DE-4C83-BFA9-391609555DC0}" type="presOf" srcId="{3B55A62D-C7DD-4331-AADC-E32CF28CABC8}" destId="{7EB22AEE-E1F5-4A6D-B01F-6CD54731CDD5}" srcOrd="0" destOrd="0" presId="urn:microsoft.com/office/officeart/2005/8/layout/chevron1"/>
    <dgm:cxn modelId="{C1F816D9-13E3-4F36-86A7-ACD68BD91BAC}" srcId="{C045D057-61D8-48C0-B5BF-79710B4D6C57}" destId="{3B55A62D-C7DD-4331-AADC-E32CF28CABC8}" srcOrd="0" destOrd="0" parTransId="{B12508F1-9CBE-46C9-AB2A-0999EB0B031C}" sibTransId="{969FEBEE-AA3F-47EF-9EBD-5FAE249533CB}"/>
    <dgm:cxn modelId="{DB7BB820-C77A-44E4-BD09-EC0B8EAB632F}" type="presOf" srcId="{C045D057-61D8-48C0-B5BF-79710B4D6C57}" destId="{9015ACAB-DD7F-4428-A92C-7AC0B4C07A6D}" srcOrd="0" destOrd="0" presId="urn:microsoft.com/office/officeart/2005/8/layout/chevron1"/>
    <dgm:cxn modelId="{92183D1D-FD19-49FD-ABE6-74808823D391}" srcId="{C045D057-61D8-48C0-B5BF-79710B4D6C57}" destId="{8597B584-89FE-44E8-90BF-3166FE08FCF2}" srcOrd="1" destOrd="0" parTransId="{771F05D1-4D8E-45A4-BABD-F032DA6BAFEF}" sibTransId="{D4CB5411-3CC2-4C84-8CAE-D5FC724C0510}"/>
    <dgm:cxn modelId="{ADA3573E-7823-433B-8653-1485F306BF5C}" type="presOf" srcId="{8597B584-89FE-44E8-90BF-3166FE08FCF2}" destId="{CFCD441C-8ABA-4A6C-BC84-1BB02B738820}" srcOrd="0" destOrd="0" presId="urn:microsoft.com/office/officeart/2005/8/layout/chevron1"/>
    <dgm:cxn modelId="{17E9EF70-B31E-480B-B492-40F6859848DF}" type="presParOf" srcId="{9015ACAB-DD7F-4428-A92C-7AC0B4C07A6D}" destId="{7EB22AEE-E1F5-4A6D-B01F-6CD54731CDD5}" srcOrd="0" destOrd="0" presId="urn:microsoft.com/office/officeart/2005/8/layout/chevron1"/>
    <dgm:cxn modelId="{C719A0D8-42BC-4238-9851-E329394BD288}" type="presParOf" srcId="{9015ACAB-DD7F-4428-A92C-7AC0B4C07A6D}" destId="{09B7F94B-CC78-41C5-B85F-DA994FEAFA1E}" srcOrd="1" destOrd="0" presId="urn:microsoft.com/office/officeart/2005/8/layout/chevron1"/>
    <dgm:cxn modelId="{0CB4858A-B5AE-4486-B949-3E391E8A831E}" type="presParOf" srcId="{9015ACAB-DD7F-4428-A92C-7AC0B4C07A6D}" destId="{CFCD441C-8ABA-4A6C-BC84-1BB02B73882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D4B07F-D796-460D-8F35-967B05193503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FAA8B-7254-47F4-A39B-219A43EA4BBC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МОДЕРНИЗАЦИЯ СПАРТАКИАДЫ В СООТВЕТСТВИИ С ВОЗРАСТНЫМ ЦЕНЗОМ ЕДИНОЙ ВСЕРОССИЙСКОЙ СПОРТИВНОЙ КЛАССИФИКАЦИЕЙ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40EF7D-4184-4A4F-9964-5D1C86DE2D7D}" type="parTrans" cxnId="{D6C3B0A3-FE61-475C-844F-4CE4214F71D7}">
      <dgm:prSet/>
      <dgm:spPr/>
      <dgm:t>
        <a:bodyPr/>
        <a:lstStyle/>
        <a:p>
          <a:endParaRPr lang="ru-RU"/>
        </a:p>
      </dgm:t>
    </dgm:pt>
    <dgm:pt modelId="{5445CF1C-873D-443F-A8FF-32BEB32C5858}" type="sibTrans" cxnId="{D6C3B0A3-FE61-475C-844F-4CE4214F71D7}">
      <dgm:prSet/>
      <dgm:spPr/>
      <dgm:t>
        <a:bodyPr/>
        <a:lstStyle/>
        <a:p>
          <a:endParaRPr lang="ru-RU"/>
        </a:p>
      </dgm:t>
    </dgm:pt>
    <dgm:pt modelId="{2D9C61B8-D64F-4C47-B5EC-2B011DEF2F91}" type="pres">
      <dgm:prSet presAssocID="{17D4B07F-D796-460D-8F35-967B051935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181BC8-3B16-449E-97FC-56BAD0ECFE43}" type="pres">
      <dgm:prSet presAssocID="{2BEFAA8B-7254-47F4-A39B-219A43EA4BBC}" presName="parentText" presStyleLbl="node1" presStyleIdx="0" presStyleCnt="1" custLinFactNeighborX="1091" custLinFactNeighborY="-5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A4282A-AF68-479B-BED0-9551D1B402BB}" type="presOf" srcId="{2BEFAA8B-7254-47F4-A39B-219A43EA4BBC}" destId="{3C181BC8-3B16-449E-97FC-56BAD0ECFE43}" srcOrd="0" destOrd="0" presId="urn:microsoft.com/office/officeart/2005/8/layout/vList2"/>
    <dgm:cxn modelId="{D6C3B0A3-FE61-475C-844F-4CE4214F71D7}" srcId="{17D4B07F-D796-460D-8F35-967B05193503}" destId="{2BEFAA8B-7254-47F4-A39B-219A43EA4BBC}" srcOrd="0" destOrd="0" parTransId="{7740EF7D-4184-4A4F-9964-5D1C86DE2D7D}" sibTransId="{5445CF1C-873D-443F-A8FF-32BEB32C5858}"/>
    <dgm:cxn modelId="{D6D39FDA-2552-43C5-A12C-798D1936A354}" type="presOf" srcId="{17D4B07F-D796-460D-8F35-967B05193503}" destId="{2D9C61B8-D64F-4C47-B5EC-2B011DEF2F91}" srcOrd="0" destOrd="0" presId="urn:microsoft.com/office/officeart/2005/8/layout/vList2"/>
    <dgm:cxn modelId="{EEBF7BD2-75E1-4C37-982C-C604376443FA}" type="presParOf" srcId="{2D9C61B8-D64F-4C47-B5EC-2B011DEF2F91}" destId="{3C181BC8-3B16-449E-97FC-56BAD0ECFE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7D4B07F-D796-460D-8F35-967B05193503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FAA8B-7254-47F4-A39B-219A43EA4BBC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МОДЕРНИЗАЦИЯ СПАРТАКИАДЫ В СООТВЕТСТВИИ С ВОЗРАСТНЫМ ЦЕНЗОМ ЕДИНОЙ ВСЕРОССИЙСКОЙ СПОРТИВНОЙ КЛАССИФИКАЦИЕЙ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40EF7D-4184-4A4F-9964-5D1C86DE2D7D}" type="parTrans" cxnId="{D6C3B0A3-FE61-475C-844F-4CE4214F71D7}">
      <dgm:prSet/>
      <dgm:spPr/>
      <dgm:t>
        <a:bodyPr/>
        <a:lstStyle/>
        <a:p>
          <a:endParaRPr lang="ru-RU"/>
        </a:p>
      </dgm:t>
    </dgm:pt>
    <dgm:pt modelId="{5445CF1C-873D-443F-A8FF-32BEB32C5858}" type="sibTrans" cxnId="{D6C3B0A3-FE61-475C-844F-4CE4214F71D7}">
      <dgm:prSet/>
      <dgm:spPr/>
      <dgm:t>
        <a:bodyPr/>
        <a:lstStyle/>
        <a:p>
          <a:endParaRPr lang="ru-RU"/>
        </a:p>
      </dgm:t>
    </dgm:pt>
    <dgm:pt modelId="{2D9C61B8-D64F-4C47-B5EC-2B011DEF2F91}" type="pres">
      <dgm:prSet presAssocID="{17D4B07F-D796-460D-8F35-967B051935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181BC8-3B16-449E-97FC-56BAD0ECFE43}" type="pres">
      <dgm:prSet presAssocID="{2BEFAA8B-7254-47F4-A39B-219A43EA4BBC}" presName="parentText" presStyleLbl="node1" presStyleIdx="0" presStyleCnt="1" custLinFactNeighborY="-230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C3B0A3-FE61-475C-844F-4CE4214F71D7}" srcId="{17D4B07F-D796-460D-8F35-967B05193503}" destId="{2BEFAA8B-7254-47F4-A39B-219A43EA4BBC}" srcOrd="0" destOrd="0" parTransId="{7740EF7D-4184-4A4F-9964-5D1C86DE2D7D}" sibTransId="{5445CF1C-873D-443F-A8FF-32BEB32C5858}"/>
    <dgm:cxn modelId="{B7C5CC24-97C8-42A1-A839-6169861CF0B4}" type="presOf" srcId="{2BEFAA8B-7254-47F4-A39B-219A43EA4BBC}" destId="{3C181BC8-3B16-449E-97FC-56BAD0ECFE43}" srcOrd="0" destOrd="0" presId="urn:microsoft.com/office/officeart/2005/8/layout/vList2"/>
    <dgm:cxn modelId="{C777E0A2-3B2A-4FBE-851B-AAB9CC60E056}" type="presOf" srcId="{17D4B07F-D796-460D-8F35-967B05193503}" destId="{2D9C61B8-D64F-4C47-B5EC-2B011DEF2F91}" srcOrd="0" destOrd="0" presId="urn:microsoft.com/office/officeart/2005/8/layout/vList2"/>
    <dgm:cxn modelId="{0A7DC132-A1AE-426B-85B4-0E50A2EA9294}" type="presParOf" srcId="{2D9C61B8-D64F-4C47-B5EC-2B011DEF2F91}" destId="{3C181BC8-3B16-449E-97FC-56BAD0ECFE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7D4B07F-D796-460D-8F35-967B05193503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EFAA8B-7254-47F4-A39B-219A43EA4BBC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МОДЕРНИЗАЦИЯ СПАРТАКИАДЫ В СООТВЕТСТВИИ С ВОЗРАСТНЫМ ЦЕНЗОМ ЕДИНОЙ ВСЕРОССИЙСКОЙ СПОРТИВНОЙ КЛАССИФИКАЦИЕЙ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40EF7D-4184-4A4F-9964-5D1C86DE2D7D}" type="parTrans" cxnId="{D6C3B0A3-FE61-475C-844F-4CE4214F71D7}">
      <dgm:prSet/>
      <dgm:spPr/>
      <dgm:t>
        <a:bodyPr/>
        <a:lstStyle/>
        <a:p>
          <a:endParaRPr lang="ru-RU"/>
        </a:p>
      </dgm:t>
    </dgm:pt>
    <dgm:pt modelId="{5445CF1C-873D-443F-A8FF-32BEB32C5858}" type="sibTrans" cxnId="{D6C3B0A3-FE61-475C-844F-4CE4214F71D7}">
      <dgm:prSet/>
      <dgm:spPr/>
      <dgm:t>
        <a:bodyPr/>
        <a:lstStyle/>
        <a:p>
          <a:endParaRPr lang="ru-RU"/>
        </a:p>
      </dgm:t>
    </dgm:pt>
    <dgm:pt modelId="{2D9C61B8-D64F-4C47-B5EC-2B011DEF2F91}" type="pres">
      <dgm:prSet presAssocID="{17D4B07F-D796-460D-8F35-967B051935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181BC8-3B16-449E-97FC-56BAD0ECFE43}" type="pres">
      <dgm:prSet presAssocID="{2BEFAA8B-7254-47F4-A39B-219A43EA4BBC}" presName="parentText" presStyleLbl="node1" presStyleIdx="0" presStyleCnt="1" custLinFactNeighborY="-230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1F5617-B00C-44C9-B7F9-DD9214BFB866}" type="presOf" srcId="{2BEFAA8B-7254-47F4-A39B-219A43EA4BBC}" destId="{3C181BC8-3B16-449E-97FC-56BAD0ECFE43}" srcOrd="0" destOrd="0" presId="urn:microsoft.com/office/officeart/2005/8/layout/vList2"/>
    <dgm:cxn modelId="{EA7F355B-ECCB-4F61-A80F-A52952F36F83}" type="presOf" srcId="{17D4B07F-D796-460D-8F35-967B05193503}" destId="{2D9C61B8-D64F-4C47-B5EC-2B011DEF2F91}" srcOrd="0" destOrd="0" presId="urn:microsoft.com/office/officeart/2005/8/layout/vList2"/>
    <dgm:cxn modelId="{D6C3B0A3-FE61-475C-844F-4CE4214F71D7}" srcId="{17D4B07F-D796-460D-8F35-967B05193503}" destId="{2BEFAA8B-7254-47F4-A39B-219A43EA4BBC}" srcOrd="0" destOrd="0" parTransId="{7740EF7D-4184-4A4F-9964-5D1C86DE2D7D}" sibTransId="{5445CF1C-873D-443F-A8FF-32BEB32C5858}"/>
    <dgm:cxn modelId="{435B6B54-28DD-4D53-9B93-1598176F9F82}" type="presParOf" srcId="{2D9C61B8-D64F-4C47-B5EC-2B011DEF2F91}" destId="{3C181BC8-3B16-449E-97FC-56BAD0ECFE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DCBDDC1-5DA5-43D6-B8CD-63C3BA4EE01B}" type="doc">
      <dgm:prSet loTypeId="urn:microsoft.com/office/officeart/2005/8/layout/hList1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E77496-1D02-4112-8E22-184A49F9233B}">
      <dgm:prSet phldrT="[Текст]" custT="1"/>
      <dgm:spPr/>
      <dgm:t>
        <a:bodyPr/>
        <a:lstStyle/>
        <a:p>
          <a:r>
            <a:rPr lang="ru-RU" sz="2400" b="1" smtClean="0">
              <a:solidFill>
                <a:srgbClr val="0033CC"/>
              </a:solidFill>
            </a:rPr>
            <a:t>ЮНОШЕСКАЯ СПАРТАКИАДА</a:t>
          </a:r>
          <a:endParaRPr lang="ru-RU" sz="2400" dirty="0">
            <a:solidFill>
              <a:srgbClr val="0033CC"/>
            </a:solidFill>
          </a:endParaRPr>
        </a:p>
      </dgm:t>
    </dgm:pt>
    <dgm:pt modelId="{E2AA489C-B72C-49F6-8D38-287B1E275072}" type="parTrans" cxnId="{B7DFFD88-7BD5-4E4C-BDF1-77E5EE211C44}">
      <dgm:prSet/>
      <dgm:spPr/>
      <dgm:t>
        <a:bodyPr/>
        <a:lstStyle/>
        <a:p>
          <a:endParaRPr lang="ru-RU"/>
        </a:p>
      </dgm:t>
    </dgm:pt>
    <dgm:pt modelId="{E94FF558-117A-48FD-BE94-9A45E5EC2C2E}" type="sibTrans" cxnId="{B7DFFD88-7BD5-4E4C-BDF1-77E5EE211C44}">
      <dgm:prSet/>
      <dgm:spPr/>
      <dgm:t>
        <a:bodyPr/>
        <a:lstStyle/>
        <a:p>
          <a:endParaRPr lang="ru-RU"/>
        </a:p>
      </dgm:t>
    </dgm:pt>
    <dgm:pt modelId="{045BA32E-8E35-4ADF-94D0-783461C86131}">
      <dgm:prSet phldrT="[Текст]" custT="1"/>
      <dgm:spPr/>
      <dgm:t>
        <a:bodyPr/>
        <a:lstStyle/>
        <a:p>
          <a:r>
            <a:rPr lang="ru-RU" sz="2200" dirty="0" smtClean="0"/>
            <a:t>2ой – 3й год обучения на тренировочном этапе (этап спортивной специализации)</a:t>
          </a:r>
          <a:endParaRPr lang="ru-RU" sz="2200" dirty="0"/>
        </a:p>
      </dgm:t>
    </dgm:pt>
    <dgm:pt modelId="{254F4D46-85F2-4273-B404-0B838E09977E}" type="parTrans" cxnId="{C3B95E08-922A-4A07-AE16-681C0D875A3B}">
      <dgm:prSet/>
      <dgm:spPr/>
      <dgm:t>
        <a:bodyPr/>
        <a:lstStyle/>
        <a:p>
          <a:endParaRPr lang="ru-RU"/>
        </a:p>
      </dgm:t>
    </dgm:pt>
    <dgm:pt modelId="{ABE36A2E-C0F0-47E0-ACCE-39683F313D3F}" type="sibTrans" cxnId="{C3B95E08-922A-4A07-AE16-681C0D875A3B}">
      <dgm:prSet/>
      <dgm:spPr/>
      <dgm:t>
        <a:bodyPr/>
        <a:lstStyle/>
        <a:p>
          <a:endParaRPr lang="ru-RU"/>
        </a:p>
      </dgm:t>
    </dgm:pt>
    <dgm:pt modelId="{E145E8BE-4B1F-43AC-B013-BDFC40E34A51}">
      <dgm:prSet phldrT="[Текст]" custT="1"/>
      <dgm:spPr/>
      <dgm:t>
        <a:bodyPr/>
        <a:lstStyle/>
        <a:p>
          <a:r>
            <a:rPr lang="ru-RU" sz="2400" b="1" smtClean="0">
              <a:solidFill>
                <a:srgbClr val="0033CC"/>
              </a:solidFill>
            </a:rPr>
            <a:t>ЮНИОРСКАЯ СПАРТАКИАДА</a:t>
          </a:r>
          <a:endParaRPr lang="ru-RU" sz="2400" dirty="0">
            <a:solidFill>
              <a:srgbClr val="0033CC"/>
            </a:solidFill>
          </a:endParaRPr>
        </a:p>
      </dgm:t>
    </dgm:pt>
    <dgm:pt modelId="{7AC0F3E6-B9D9-4865-813F-8EA18A35D54B}" type="parTrans" cxnId="{BEBBA8D1-2F7F-40BD-BE16-8B52641676DE}">
      <dgm:prSet/>
      <dgm:spPr/>
      <dgm:t>
        <a:bodyPr/>
        <a:lstStyle/>
        <a:p>
          <a:endParaRPr lang="ru-RU"/>
        </a:p>
      </dgm:t>
    </dgm:pt>
    <dgm:pt modelId="{705AA8C8-E298-420A-B32F-790EDA43F293}" type="sibTrans" cxnId="{BEBBA8D1-2F7F-40BD-BE16-8B52641676DE}">
      <dgm:prSet/>
      <dgm:spPr/>
      <dgm:t>
        <a:bodyPr/>
        <a:lstStyle/>
        <a:p>
          <a:endParaRPr lang="ru-RU"/>
        </a:p>
      </dgm:t>
    </dgm:pt>
    <dgm:pt modelId="{2F77AB1B-E0FF-4BAE-B8DA-EA83BD29750A}">
      <dgm:prSet phldrT="[Текст]" custT="1"/>
      <dgm:spPr/>
      <dgm:t>
        <a:bodyPr/>
        <a:lstStyle/>
        <a:p>
          <a:r>
            <a:rPr lang="ru-RU" sz="2200" dirty="0" smtClean="0"/>
            <a:t>4ый – 5ый год тренировочного этапа обучения и этап совершенствования спортивного мастерства</a:t>
          </a:r>
          <a:endParaRPr lang="ru-RU" sz="2200" dirty="0"/>
        </a:p>
      </dgm:t>
    </dgm:pt>
    <dgm:pt modelId="{90C55E89-8AA1-42DD-9EE2-662F12146BAF}" type="parTrans" cxnId="{C1AD4834-AF80-4F38-A10A-A17F58E441E9}">
      <dgm:prSet/>
      <dgm:spPr/>
      <dgm:t>
        <a:bodyPr/>
        <a:lstStyle/>
        <a:p>
          <a:endParaRPr lang="ru-RU"/>
        </a:p>
      </dgm:t>
    </dgm:pt>
    <dgm:pt modelId="{A4E53934-D19A-4FCF-A20B-90DB6E7EBC3B}" type="sibTrans" cxnId="{C1AD4834-AF80-4F38-A10A-A17F58E441E9}">
      <dgm:prSet/>
      <dgm:spPr/>
      <dgm:t>
        <a:bodyPr/>
        <a:lstStyle/>
        <a:p>
          <a:endParaRPr lang="ru-RU"/>
        </a:p>
      </dgm:t>
    </dgm:pt>
    <dgm:pt modelId="{4498C246-48F0-4D93-8DF0-A636E2CA0A4F}">
      <dgm:prSet phldrT="[Текст]" custT="1"/>
      <dgm:spPr/>
      <dgm:t>
        <a:bodyPr/>
        <a:lstStyle/>
        <a:p>
          <a:r>
            <a:rPr lang="ru-RU" sz="2400" b="1" smtClean="0">
              <a:solidFill>
                <a:srgbClr val="0033CC"/>
              </a:solidFill>
            </a:rPr>
            <a:t>МОЛОДЕЖНАЯ СПАРТАКИАДА</a:t>
          </a:r>
          <a:endParaRPr lang="ru-RU" sz="2400" dirty="0">
            <a:solidFill>
              <a:srgbClr val="0033CC"/>
            </a:solidFill>
          </a:endParaRPr>
        </a:p>
      </dgm:t>
    </dgm:pt>
    <dgm:pt modelId="{BFF78F1F-CF33-4B07-8D10-958536A581F4}" type="parTrans" cxnId="{127E2ACD-1AFC-4E33-8A79-C30BFB751145}">
      <dgm:prSet/>
      <dgm:spPr/>
      <dgm:t>
        <a:bodyPr/>
        <a:lstStyle/>
        <a:p>
          <a:endParaRPr lang="ru-RU"/>
        </a:p>
      </dgm:t>
    </dgm:pt>
    <dgm:pt modelId="{90D78A93-A085-45D7-8322-9518B26C0434}" type="sibTrans" cxnId="{127E2ACD-1AFC-4E33-8A79-C30BFB751145}">
      <dgm:prSet/>
      <dgm:spPr/>
      <dgm:t>
        <a:bodyPr/>
        <a:lstStyle/>
        <a:p>
          <a:endParaRPr lang="ru-RU"/>
        </a:p>
      </dgm:t>
    </dgm:pt>
    <dgm:pt modelId="{607F7A78-E75D-450C-BB19-E54AF51D52DB}">
      <dgm:prSet phldrT="[Текст]" custT="1"/>
      <dgm:spPr/>
      <dgm:t>
        <a:bodyPr/>
        <a:lstStyle/>
        <a:p>
          <a:r>
            <a:rPr lang="ru-RU" sz="2200" dirty="0" smtClean="0"/>
            <a:t>этап совершенствования спортивного мастерства или высшего спортивного мастерства</a:t>
          </a:r>
          <a:endParaRPr lang="ru-RU" sz="2200" dirty="0"/>
        </a:p>
      </dgm:t>
    </dgm:pt>
    <dgm:pt modelId="{67FD2116-A930-4716-BE6D-7B0250E32B5A}" type="parTrans" cxnId="{E4FA515B-B731-47AD-98A9-7329A05B0185}">
      <dgm:prSet/>
      <dgm:spPr/>
      <dgm:t>
        <a:bodyPr/>
        <a:lstStyle/>
        <a:p>
          <a:endParaRPr lang="ru-RU"/>
        </a:p>
      </dgm:t>
    </dgm:pt>
    <dgm:pt modelId="{B7B9DEAE-44B6-4A33-A9BB-E64BBEF8DD9F}" type="sibTrans" cxnId="{E4FA515B-B731-47AD-98A9-7329A05B0185}">
      <dgm:prSet/>
      <dgm:spPr/>
      <dgm:t>
        <a:bodyPr/>
        <a:lstStyle/>
        <a:p>
          <a:endParaRPr lang="ru-RU"/>
        </a:p>
      </dgm:t>
    </dgm:pt>
    <dgm:pt modelId="{C4144878-D5F8-4188-8CC1-E917D55460C4}" type="pres">
      <dgm:prSet presAssocID="{ADCBDDC1-5DA5-43D6-B8CD-63C3BA4EE0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E9DE3B-1504-43F0-94A0-02CE77740A30}" type="pres">
      <dgm:prSet presAssocID="{6FE77496-1D02-4112-8E22-184A49F9233B}" presName="composite" presStyleCnt="0"/>
      <dgm:spPr/>
    </dgm:pt>
    <dgm:pt modelId="{3EBA49F5-2323-4D42-80C7-C990C3B3870D}" type="pres">
      <dgm:prSet presAssocID="{6FE77496-1D02-4112-8E22-184A49F9233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89CF-10FA-4AB2-8DE2-35A1674E4FF7}" type="pres">
      <dgm:prSet presAssocID="{6FE77496-1D02-4112-8E22-184A49F9233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4AAD8-605C-42AB-9317-C5890394F6B9}" type="pres">
      <dgm:prSet presAssocID="{E94FF558-117A-48FD-BE94-9A45E5EC2C2E}" presName="space" presStyleCnt="0"/>
      <dgm:spPr/>
    </dgm:pt>
    <dgm:pt modelId="{04ECAD81-7514-4D82-BB04-431C7A2652EE}" type="pres">
      <dgm:prSet presAssocID="{E145E8BE-4B1F-43AC-B013-BDFC40E34A51}" presName="composite" presStyleCnt="0"/>
      <dgm:spPr/>
    </dgm:pt>
    <dgm:pt modelId="{1653DD1A-FF60-452D-9C8A-C6EB39C3B38A}" type="pres">
      <dgm:prSet presAssocID="{E145E8BE-4B1F-43AC-B013-BDFC40E34A5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848B5-1F7E-4267-AF9E-16DF4D407361}" type="pres">
      <dgm:prSet presAssocID="{E145E8BE-4B1F-43AC-B013-BDFC40E34A5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7BA09-C776-4798-8743-E6194646E7A8}" type="pres">
      <dgm:prSet presAssocID="{705AA8C8-E298-420A-B32F-790EDA43F293}" presName="space" presStyleCnt="0"/>
      <dgm:spPr/>
    </dgm:pt>
    <dgm:pt modelId="{AE23F1F4-8C08-414C-807E-488634EA62FB}" type="pres">
      <dgm:prSet presAssocID="{4498C246-48F0-4D93-8DF0-A636E2CA0A4F}" presName="composite" presStyleCnt="0"/>
      <dgm:spPr/>
    </dgm:pt>
    <dgm:pt modelId="{3EB285BF-C888-441D-AD78-F3DBBC5EFBC6}" type="pres">
      <dgm:prSet presAssocID="{4498C246-48F0-4D93-8DF0-A636E2CA0A4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49687-00C7-47E8-BF2B-4C35BCC07467}" type="pres">
      <dgm:prSet presAssocID="{4498C246-48F0-4D93-8DF0-A636E2CA0A4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FA515B-B731-47AD-98A9-7329A05B0185}" srcId="{4498C246-48F0-4D93-8DF0-A636E2CA0A4F}" destId="{607F7A78-E75D-450C-BB19-E54AF51D52DB}" srcOrd="0" destOrd="0" parTransId="{67FD2116-A930-4716-BE6D-7B0250E32B5A}" sibTransId="{B7B9DEAE-44B6-4A33-A9BB-E64BBEF8DD9F}"/>
    <dgm:cxn modelId="{B7DFFD88-7BD5-4E4C-BDF1-77E5EE211C44}" srcId="{ADCBDDC1-5DA5-43D6-B8CD-63C3BA4EE01B}" destId="{6FE77496-1D02-4112-8E22-184A49F9233B}" srcOrd="0" destOrd="0" parTransId="{E2AA489C-B72C-49F6-8D38-287B1E275072}" sibTransId="{E94FF558-117A-48FD-BE94-9A45E5EC2C2E}"/>
    <dgm:cxn modelId="{1990CCFA-CFF7-4E30-944E-9FAE39F53D02}" type="presOf" srcId="{E145E8BE-4B1F-43AC-B013-BDFC40E34A51}" destId="{1653DD1A-FF60-452D-9C8A-C6EB39C3B38A}" srcOrd="0" destOrd="0" presId="urn:microsoft.com/office/officeart/2005/8/layout/hList1"/>
    <dgm:cxn modelId="{BEBBA8D1-2F7F-40BD-BE16-8B52641676DE}" srcId="{ADCBDDC1-5DA5-43D6-B8CD-63C3BA4EE01B}" destId="{E145E8BE-4B1F-43AC-B013-BDFC40E34A51}" srcOrd="1" destOrd="0" parTransId="{7AC0F3E6-B9D9-4865-813F-8EA18A35D54B}" sibTransId="{705AA8C8-E298-420A-B32F-790EDA43F293}"/>
    <dgm:cxn modelId="{DA3B79C6-DC26-46A6-A04A-6F0C236C32BF}" type="presOf" srcId="{ADCBDDC1-5DA5-43D6-B8CD-63C3BA4EE01B}" destId="{C4144878-D5F8-4188-8CC1-E917D55460C4}" srcOrd="0" destOrd="0" presId="urn:microsoft.com/office/officeart/2005/8/layout/hList1"/>
    <dgm:cxn modelId="{A1B21B08-E93C-4805-B5E6-B5EF64B22A2B}" type="presOf" srcId="{045BA32E-8E35-4ADF-94D0-783461C86131}" destId="{07AB89CF-10FA-4AB2-8DE2-35A1674E4FF7}" srcOrd="0" destOrd="0" presId="urn:microsoft.com/office/officeart/2005/8/layout/hList1"/>
    <dgm:cxn modelId="{9B203A83-92E8-4DDB-BA0F-38F14DC7A9A1}" type="presOf" srcId="{607F7A78-E75D-450C-BB19-E54AF51D52DB}" destId="{A2249687-00C7-47E8-BF2B-4C35BCC07467}" srcOrd="0" destOrd="0" presId="urn:microsoft.com/office/officeart/2005/8/layout/hList1"/>
    <dgm:cxn modelId="{B3A055CE-DBE4-4317-B337-281C39E8666D}" type="presOf" srcId="{2F77AB1B-E0FF-4BAE-B8DA-EA83BD29750A}" destId="{9A5848B5-1F7E-4267-AF9E-16DF4D407361}" srcOrd="0" destOrd="0" presId="urn:microsoft.com/office/officeart/2005/8/layout/hList1"/>
    <dgm:cxn modelId="{127E2ACD-1AFC-4E33-8A79-C30BFB751145}" srcId="{ADCBDDC1-5DA5-43D6-B8CD-63C3BA4EE01B}" destId="{4498C246-48F0-4D93-8DF0-A636E2CA0A4F}" srcOrd="2" destOrd="0" parTransId="{BFF78F1F-CF33-4B07-8D10-958536A581F4}" sibTransId="{90D78A93-A085-45D7-8322-9518B26C0434}"/>
    <dgm:cxn modelId="{F6A027D9-EDD0-471D-B9A3-D217B1B4CFA5}" type="presOf" srcId="{6FE77496-1D02-4112-8E22-184A49F9233B}" destId="{3EBA49F5-2323-4D42-80C7-C990C3B3870D}" srcOrd="0" destOrd="0" presId="urn:microsoft.com/office/officeart/2005/8/layout/hList1"/>
    <dgm:cxn modelId="{C1AD4834-AF80-4F38-A10A-A17F58E441E9}" srcId="{E145E8BE-4B1F-43AC-B013-BDFC40E34A51}" destId="{2F77AB1B-E0FF-4BAE-B8DA-EA83BD29750A}" srcOrd="0" destOrd="0" parTransId="{90C55E89-8AA1-42DD-9EE2-662F12146BAF}" sibTransId="{A4E53934-D19A-4FCF-A20B-90DB6E7EBC3B}"/>
    <dgm:cxn modelId="{C3B95E08-922A-4A07-AE16-681C0D875A3B}" srcId="{6FE77496-1D02-4112-8E22-184A49F9233B}" destId="{045BA32E-8E35-4ADF-94D0-783461C86131}" srcOrd="0" destOrd="0" parTransId="{254F4D46-85F2-4273-B404-0B838E09977E}" sibTransId="{ABE36A2E-C0F0-47E0-ACCE-39683F313D3F}"/>
    <dgm:cxn modelId="{48AABB51-8CF2-48C8-97D1-89AB979D9BEC}" type="presOf" srcId="{4498C246-48F0-4D93-8DF0-A636E2CA0A4F}" destId="{3EB285BF-C888-441D-AD78-F3DBBC5EFBC6}" srcOrd="0" destOrd="0" presId="urn:microsoft.com/office/officeart/2005/8/layout/hList1"/>
    <dgm:cxn modelId="{2312F296-1F72-4784-A0C3-26B5D1811DB3}" type="presParOf" srcId="{C4144878-D5F8-4188-8CC1-E917D55460C4}" destId="{A0E9DE3B-1504-43F0-94A0-02CE77740A30}" srcOrd="0" destOrd="0" presId="urn:microsoft.com/office/officeart/2005/8/layout/hList1"/>
    <dgm:cxn modelId="{AAEA0C4F-B947-4793-B0DD-9924B836D3F8}" type="presParOf" srcId="{A0E9DE3B-1504-43F0-94A0-02CE77740A30}" destId="{3EBA49F5-2323-4D42-80C7-C990C3B3870D}" srcOrd="0" destOrd="0" presId="urn:microsoft.com/office/officeart/2005/8/layout/hList1"/>
    <dgm:cxn modelId="{33B24E4F-AADF-4691-8172-715CFB65D6AE}" type="presParOf" srcId="{A0E9DE3B-1504-43F0-94A0-02CE77740A30}" destId="{07AB89CF-10FA-4AB2-8DE2-35A1674E4FF7}" srcOrd="1" destOrd="0" presId="urn:microsoft.com/office/officeart/2005/8/layout/hList1"/>
    <dgm:cxn modelId="{F084EC68-4C95-480E-9C88-EAC1D0A1A05E}" type="presParOf" srcId="{C4144878-D5F8-4188-8CC1-E917D55460C4}" destId="{0724AAD8-605C-42AB-9317-C5890394F6B9}" srcOrd="1" destOrd="0" presId="urn:microsoft.com/office/officeart/2005/8/layout/hList1"/>
    <dgm:cxn modelId="{A36F86FD-BF8C-4B6C-BD6A-CF7DD76AA3DE}" type="presParOf" srcId="{C4144878-D5F8-4188-8CC1-E917D55460C4}" destId="{04ECAD81-7514-4D82-BB04-431C7A2652EE}" srcOrd="2" destOrd="0" presId="urn:microsoft.com/office/officeart/2005/8/layout/hList1"/>
    <dgm:cxn modelId="{31F90BA5-3D3D-4BA9-A3B8-38A158B0A843}" type="presParOf" srcId="{04ECAD81-7514-4D82-BB04-431C7A2652EE}" destId="{1653DD1A-FF60-452D-9C8A-C6EB39C3B38A}" srcOrd="0" destOrd="0" presId="urn:microsoft.com/office/officeart/2005/8/layout/hList1"/>
    <dgm:cxn modelId="{924785CC-0AA1-4DA5-995E-B8A4A84B7297}" type="presParOf" srcId="{04ECAD81-7514-4D82-BB04-431C7A2652EE}" destId="{9A5848B5-1F7E-4267-AF9E-16DF4D407361}" srcOrd="1" destOrd="0" presId="urn:microsoft.com/office/officeart/2005/8/layout/hList1"/>
    <dgm:cxn modelId="{4F926E09-BD0F-4C6A-9778-D26706C374C0}" type="presParOf" srcId="{C4144878-D5F8-4188-8CC1-E917D55460C4}" destId="{8227BA09-C776-4798-8743-E6194646E7A8}" srcOrd="3" destOrd="0" presId="urn:microsoft.com/office/officeart/2005/8/layout/hList1"/>
    <dgm:cxn modelId="{8013EAC4-2E89-45D9-815A-70F2A7967006}" type="presParOf" srcId="{C4144878-D5F8-4188-8CC1-E917D55460C4}" destId="{AE23F1F4-8C08-414C-807E-488634EA62FB}" srcOrd="4" destOrd="0" presId="urn:microsoft.com/office/officeart/2005/8/layout/hList1"/>
    <dgm:cxn modelId="{E35C3590-921C-473D-9C13-FA1A905D746B}" type="presParOf" srcId="{AE23F1F4-8C08-414C-807E-488634EA62FB}" destId="{3EB285BF-C888-441D-AD78-F3DBBC5EFBC6}" srcOrd="0" destOrd="0" presId="urn:microsoft.com/office/officeart/2005/8/layout/hList1"/>
    <dgm:cxn modelId="{D83E9A50-145D-4A3D-B589-031281FD7CE5}" type="presParOf" srcId="{AE23F1F4-8C08-414C-807E-488634EA62FB}" destId="{A2249687-00C7-47E8-BF2B-4C35BCC074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75C3F3-F552-4A23-9E72-74230CA58C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768CC9-6E3B-4D1C-AB71-84A1FC423409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пропаганда здорового образа жизни, формирование позитивных жизненных установок у подрастающего поколения, гражданское и патриотическое воспитание молодежи </a:t>
          </a:r>
          <a:endParaRPr lang="ru-RU" sz="18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75544-EB0A-4870-85A5-1340C71399EA}" type="parTrans" cxnId="{660B20D0-37A6-422F-942E-863D640C3909}">
      <dgm:prSet/>
      <dgm:spPr/>
      <dgm:t>
        <a:bodyPr/>
        <a:lstStyle/>
        <a:p>
          <a:endParaRPr lang="ru-RU" sz="1800"/>
        </a:p>
      </dgm:t>
    </dgm:pt>
    <dgm:pt modelId="{2ED634F4-C709-4F6D-A826-EF0007AD9B52}" type="sibTrans" cxnId="{660B20D0-37A6-422F-942E-863D640C3909}">
      <dgm:prSet/>
      <dgm:spPr/>
      <dgm:t>
        <a:bodyPr/>
        <a:lstStyle/>
        <a:p>
          <a:endParaRPr lang="ru-RU" sz="1800"/>
        </a:p>
      </dgm:t>
    </dgm:pt>
    <dgm:pt modelId="{72237AB8-4A69-4817-B76B-DD04EC391CCE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определение лучших спортивных организаций среди субъектов Российской Федерации по работе со спортивным резервом</a:t>
          </a:r>
        </a:p>
      </dgm:t>
    </dgm:pt>
    <dgm:pt modelId="{3A3984A4-8AAB-4229-B2CD-4A684332D9F9}" type="parTrans" cxnId="{635C7929-0C50-4066-B21B-8D729F5FE3F1}">
      <dgm:prSet/>
      <dgm:spPr/>
      <dgm:t>
        <a:bodyPr/>
        <a:lstStyle/>
        <a:p>
          <a:endParaRPr lang="ru-RU" sz="1800"/>
        </a:p>
      </dgm:t>
    </dgm:pt>
    <dgm:pt modelId="{1751D868-0210-4EF0-A6B7-93A963D57C9C}" type="sibTrans" cxnId="{635C7929-0C50-4066-B21B-8D729F5FE3F1}">
      <dgm:prSet/>
      <dgm:spPr/>
      <dgm:t>
        <a:bodyPr/>
        <a:lstStyle/>
        <a:p>
          <a:endParaRPr lang="ru-RU" sz="1800"/>
        </a:p>
      </dgm:t>
    </dgm:pt>
    <dgm:pt modelId="{1B7CDAB3-0653-4F3A-B75A-23C6A95FF38B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определение оценки деятельности опорных организаций субъектов Российской Федерации, получающих адресную финансовую поддержку по базовым видам спорта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FDF80B-7BF8-4565-BC66-F7ACB036B9EA}" type="parTrans" cxnId="{1CB50F61-9CBD-45A8-A3BE-30AC742B5D57}">
      <dgm:prSet/>
      <dgm:spPr/>
      <dgm:t>
        <a:bodyPr/>
        <a:lstStyle/>
        <a:p>
          <a:endParaRPr lang="ru-RU" sz="1800"/>
        </a:p>
      </dgm:t>
    </dgm:pt>
    <dgm:pt modelId="{9C5E2243-C258-445C-A701-F20828910B6A}" type="sibTrans" cxnId="{1CB50F61-9CBD-45A8-A3BE-30AC742B5D57}">
      <dgm:prSet/>
      <dgm:spPr/>
      <dgm:t>
        <a:bodyPr/>
        <a:lstStyle/>
        <a:p>
          <a:endParaRPr lang="ru-RU" sz="1800"/>
        </a:p>
      </dgm:t>
    </dgm:pt>
    <dgm:pt modelId="{4C1DE424-E73D-4E34-940B-4D3E0FFD9261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материально-технической базы и предоставления больших возможностей для занятий спортом </a:t>
          </a:r>
        </a:p>
        <a:p>
          <a:endParaRPr lang="ru-RU" sz="18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6A544E-7733-46C1-836E-25A8ED679842}" type="parTrans" cxnId="{D4D8D4D7-591C-4425-92EC-2CD0ACD599B2}">
      <dgm:prSet/>
      <dgm:spPr/>
      <dgm:t>
        <a:bodyPr/>
        <a:lstStyle/>
        <a:p>
          <a:endParaRPr lang="ru-RU" sz="1800"/>
        </a:p>
      </dgm:t>
    </dgm:pt>
    <dgm:pt modelId="{1478FC15-0740-404E-B324-38934B5A7695}" type="sibTrans" cxnId="{D4D8D4D7-591C-4425-92EC-2CD0ACD599B2}">
      <dgm:prSet/>
      <dgm:spPr/>
      <dgm:t>
        <a:bodyPr/>
        <a:lstStyle/>
        <a:p>
          <a:endParaRPr lang="ru-RU" sz="1800"/>
        </a:p>
      </dgm:t>
    </dgm:pt>
    <dgm:pt modelId="{FABB699C-AE05-4A85-A598-453F971E33B6}" type="pres">
      <dgm:prSet presAssocID="{7075C3F3-F552-4A23-9E72-74230CA58C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264416-86B7-407A-B1DC-8EC9D12EF504}" type="pres">
      <dgm:prSet presAssocID="{FC768CC9-6E3B-4D1C-AB71-84A1FC423409}" presName="parentLin" presStyleCnt="0"/>
      <dgm:spPr/>
    </dgm:pt>
    <dgm:pt modelId="{BB359222-0007-4A8F-978D-F82FD8BE15C4}" type="pres">
      <dgm:prSet presAssocID="{FC768CC9-6E3B-4D1C-AB71-84A1FC42340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63BD70D-EC42-41D9-AC4B-605F8B317F75}" type="pres">
      <dgm:prSet presAssocID="{FC768CC9-6E3B-4D1C-AB71-84A1FC423409}" presName="parentText" presStyleLbl="node1" presStyleIdx="0" presStyleCnt="4" custScaleX="123099" custScaleY="3688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ADF2F-9259-4E25-820B-0BB3AF15849B}" type="pres">
      <dgm:prSet presAssocID="{FC768CC9-6E3B-4D1C-AB71-84A1FC423409}" presName="negativeSpace" presStyleCnt="0"/>
      <dgm:spPr/>
    </dgm:pt>
    <dgm:pt modelId="{1C19D770-51CD-475E-8A40-247B7309CFF9}" type="pres">
      <dgm:prSet presAssocID="{FC768CC9-6E3B-4D1C-AB71-84A1FC423409}" presName="childText" presStyleLbl="conFgAcc1" presStyleIdx="0" presStyleCnt="4">
        <dgm:presLayoutVars>
          <dgm:bulletEnabled val="1"/>
        </dgm:presLayoutVars>
      </dgm:prSet>
      <dgm:spPr/>
    </dgm:pt>
    <dgm:pt modelId="{FC8F1BDF-E839-4AE6-851E-48ABB4DC6265}" type="pres">
      <dgm:prSet presAssocID="{2ED634F4-C709-4F6D-A826-EF0007AD9B52}" presName="spaceBetweenRectangles" presStyleCnt="0"/>
      <dgm:spPr/>
    </dgm:pt>
    <dgm:pt modelId="{23E8A18A-4EF4-48F0-AA73-DB6BC2763E49}" type="pres">
      <dgm:prSet presAssocID="{72237AB8-4A69-4817-B76B-DD04EC391CCE}" presName="parentLin" presStyleCnt="0"/>
      <dgm:spPr/>
    </dgm:pt>
    <dgm:pt modelId="{A8E99AB7-708B-4EFF-A34C-F66DB79DB016}" type="pres">
      <dgm:prSet presAssocID="{72237AB8-4A69-4817-B76B-DD04EC391CC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C6588BD-842A-4835-B3CE-77BA8858E8AE}" type="pres">
      <dgm:prSet presAssocID="{72237AB8-4A69-4817-B76B-DD04EC391CCE}" presName="parentText" presStyleLbl="node1" presStyleIdx="1" presStyleCnt="4" custScaleX="124410" custScaleY="3572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059EA-866D-4EC9-B889-1A976F74C3E6}" type="pres">
      <dgm:prSet presAssocID="{72237AB8-4A69-4817-B76B-DD04EC391CCE}" presName="negativeSpace" presStyleCnt="0"/>
      <dgm:spPr/>
    </dgm:pt>
    <dgm:pt modelId="{7E2DF89A-1D29-4122-9BEF-C001C453020F}" type="pres">
      <dgm:prSet presAssocID="{72237AB8-4A69-4817-B76B-DD04EC391CCE}" presName="childText" presStyleLbl="conFgAcc1" presStyleIdx="1" presStyleCnt="4">
        <dgm:presLayoutVars>
          <dgm:bulletEnabled val="1"/>
        </dgm:presLayoutVars>
      </dgm:prSet>
      <dgm:spPr/>
    </dgm:pt>
    <dgm:pt modelId="{D1BDCBBD-5C19-4DD1-8A76-40484FF58750}" type="pres">
      <dgm:prSet presAssocID="{1751D868-0210-4EF0-A6B7-93A963D57C9C}" presName="spaceBetweenRectangles" presStyleCnt="0"/>
      <dgm:spPr/>
    </dgm:pt>
    <dgm:pt modelId="{F496ECB3-807C-4B74-87CB-9CA1C892DE1B}" type="pres">
      <dgm:prSet presAssocID="{1B7CDAB3-0653-4F3A-B75A-23C6A95FF38B}" presName="parentLin" presStyleCnt="0"/>
      <dgm:spPr/>
    </dgm:pt>
    <dgm:pt modelId="{99E8C60E-BB3C-497E-AB58-0F00D5E4C568}" type="pres">
      <dgm:prSet presAssocID="{1B7CDAB3-0653-4F3A-B75A-23C6A95FF38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7AFF2C3-0730-4FBF-BDCE-15CA6C8B9563}" type="pres">
      <dgm:prSet presAssocID="{1B7CDAB3-0653-4F3A-B75A-23C6A95FF38B}" presName="parentText" presStyleLbl="node1" presStyleIdx="2" presStyleCnt="4" custScaleX="124409" custScaleY="3366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4690D-CD32-497F-9E32-0C6747F0AEA2}" type="pres">
      <dgm:prSet presAssocID="{1B7CDAB3-0653-4F3A-B75A-23C6A95FF38B}" presName="negativeSpace" presStyleCnt="0"/>
      <dgm:spPr/>
    </dgm:pt>
    <dgm:pt modelId="{901D5871-6C48-41AB-BC9B-3DF5D743E992}" type="pres">
      <dgm:prSet presAssocID="{1B7CDAB3-0653-4F3A-B75A-23C6A95FF38B}" presName="childText" presStyleLbl="conFgAcc1" presStyleIdx="2" presStyleCnt="4">
        <dgm:presLayoutVars>
          <dgm:bulletEnabled val="1"/>
        </dgm:presLayoutVars>
      </dgm:prSet>
      <dgm:spPr/>
    </dgm:pt>
    <dgm:pt modelId="{721D9D72-CA7A-4D4B-AEE0-8B1B4FFB409D}" type="pres">
      <dgm:prSet presAssocID="{9C5E2243-C258-445C-A701-F20828910B6A}" presName="spaceBetweenRectangles" presStyleCnt="0"/>
      <dgm:spPr/>
    </dgm:pt>
    <dgm:pt modelId="{906446D0-41E3-4728-A9BE-1C430A7AE638}" type="pres">
      <dgm:prSet presAssocID="{4C1DE424-E73D-4E34-940B-4D3E0FFD9261}" presName="parentLin" presStyleCnt="0"/>
      <dgm:spPr/>
    </dgm:pt>
    <dgm:pt modelId="{1E7A72D1-759E-473D-83C2-B23F93480418}" type="pres">
      <dgm:prSet presAssocID="{4C1DE424-E73D-4E34-940B-4D3E0FFD926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09E43CA-16AB-46AA-8F4D-8EF5641A17D0}" type="pres">
      <dgm:prSet presAssocID="{4C1DE424-E73D-4E34-940B-4D3E0FFD9261}" presName="parentText" presStyleLbl="node1" presStyleIdx="3" presStyleCnt="4" custScaleX="124409" custScaleY="308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4075E-8868-41C9-B9E5-CF00FF713994}" type="pres">
      <dgm:prSet presAssocID="{4C1DE424-E73D-4E34-940B-4D3E0FFD9261}" presName="negativeSpace" presStyleCnt="0"/>
      <dgm:spPr/>
    </dgm:pt>
    <dgm:pt modelId="{F8139DD1-22EE-41B4-96B4-3EDC453B16AE}" type="pres">
      <dgm:prSet presAssocID="{4C1DE424-E73D-4E34-940B-4D3E0FFD9261}" presName="childText" presStyleLbl="conFgAcc1" presStyleIdx="3" presStyleCnt="4" custLinFactNeighborY="73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5E4B10-6868-4BD0-AA6D-5E37E5E1CE1A}" type="presOf" srcId="{1B7CDAB3-0653-4F3A-B75A-23C6A95FF38B}" destId="{27AFF2C3-0730-4FBF-BDCE-15CA6C8B9563}" srcOrd="1" destOrd="0" presId="urn:microsoft.com/office/officeart/2005/8/layout/list1"/>
    <dgm:cxn modelId="{5F701EBC-78E7-40FF-8B16-D1100B8FFD05}" type="presOf" srcId="{4C1DE424-E73D-4E34-940B-4D3E0FFD9261}" destId="{1E7A72D1-759E-473D-83C2-B23F93480418}" srcOrd="0" destOrd="0" presId="urn:microsoft.com/office/officeart/2005/8/layout/list1"/>
    <dgm:cxn modelId="{112AA02D-23DD-4A1B-A141-FB17A82F22F4}" type="presOf" srcId="{1B7CDAB3-0653-4F3A-B75A-23C6A95FF38B}" destId="{99E8C60E-BB3C-497E-AB58-0F00D5E4C568}" srcOrd="0" destOrd="0" presId="urn:microsoft.com/office/officeart/2005/8/layout/list1"/>
    <dgm:cxn modelId="{A05F08FD-6D40-4BFA-9E5F-7E31F49154D0}" type="presOf" srcId="{72237AB8-4A69-4817-B76B-DD04EC391CCE}" destId="{A8E99AB7-708B-4EFF-A34C-F66DB79DB016}" srcOrd="0" destOrd="0" presId="urn:microsoft.com/office/officeart/2005/8/layout/list1"/>
    <dgm:cxn modelId="{1CB50F61-9CBD-45A8-A3BE-30AC742B5D57}" srcId="{7075C3F3-F552-4A23-9E72-74230CA58C8B}" destId="{1B7CDAB3-0653-4F3A-B75A-23C6A95FF38B}" srcOrd="2" destOrd="0" parTransId="{13FDF80B-7BF8-4565-BC66-F7ACB036B9EA}" sibTransId="{9C5E2243-C258-445C-A701-F20828910B6A}"/>
    <dgm:cxn modelId="{660B20D0-37A6-422F-942E-863D640C3909}" srcId="{7075C3F3-F552-4A23-9E72-74230CA58C8B}" destId="{FC768CC9-6E3B-4D1C-AB71-84A1FC423409}" srcOrd="0" destOrd="0" parTransId="{32675544-EB0A-4870-85A5-1340C71399EA}" sibTransId="{2ED634F4-C709-4F6D-A826-EF0007AD9B52}"/>
    <dgm:cxn modelId="{D4D8D4D7-591C-4425-92EC-2CD0ACD599B2}" srcId="{7075C3F3-F552-4A23-9E72-74230CA58C8B}" destId="{4C1DE424-E73D-4E34-940B-4D3E0FFD9261}" srcOrd="3" destOrd="0" parTransId="{706A544E-7733-46C1-836E-25A8ED679842}" sibTransId="{1478FC15-0740-404E-B324-38934B5A7695}"/>
    <dgm:cxn modelId="{635C7929-0C50-4066-B21B-8D729F5FE3F1}" srcId="{7075C3F3-F552-4A23-9E72-74230CA58C8B}" destId="{72237AB8-4A69-4817-B76B-DD04EC391CCE}" srcOrd="1" destOrd="0" parTransId="{3A3984A4-8AAB-4229-B2CD-4A684332D9F9}" sibTransId="{1751D868-0210-4EF0-A6B7-93A963D57C9C}"/>
    <dgm:cxn modelId="{A1189AEE-990B-490E-9E9C-5E8290BA37EF}" type="presOf" srcId="{7075C3F3-F552-4A23-9E72-74230CA58C8B}" destId="{FABB699C-AE05-4A85-A598-453F971E33B6}" srcOrd="0" destOrd="0" presId="urn:microsoft.com/office/officeart/2005/8/layout/list1"/>
    <dgm:cxn modelId="{8BE80FD0-F0FE-43F5-A7E0-EA3FABC894E2}" type="presOf" srcId="{4C1DE424-E73D-4E34-940B-4D3E0FFD9261}" destId="{B09E43CA-16AB-46AA-8F4D-8EF5641A17D0}" srcOrd="1" destOrd="0" presId="urn:microsoft.com/office/officeart/2005/8/layout/list1"/>
    <dgm:cxn modelId="{C1776383-393C-469E-9280-DCCF4B1568FE}" type="presOf" srcId="{FC768CC9-6E3B-4D1C-AB71-84A1FC423409}" destId="{BB359222-0007-4A8F-978D-F82FD8BE15C4}" srcOrd="0" destOrd="0" presId="urn:microsoft.com/office/officeart/2005/8/layout/list1"/>
    <dgm:cxn modelId="{51AE38AF-32E3-4101-ABAB-EB8165E910FB}" type="presOf" srcId="{72237AB8-4A69-4817-B76B-DD04EC391CCE}" destId="{8C6588BD-842A-4835-B3CE-77BA8858E8AE}" srcOrd="1" destOrd="0" presId="urn:microsoft.com/office/officeart/2005/8/layout/list1"/>
    <dgm:cxn modelId="{D22AF402-7920-476C-9B11-62902A59E6B4}" type="presOf" srcId="{FC768CC9-6E3B-4D1C-AB71-84A1FC423409}" destId="{863BD70D-EC42-41D9-AC4B-605F8B317F75}" srcOrd="1" destOrd="0" presId="urn:microsoft.com/office/officeart/2005/8/layout/list1"/>
    <dgm:cxn modelId="{968B17C1-47C7-409F-94AC-71BBCEA203A8}" type="presParOf" srcId="{FABB699C-AE05-4A85-A598-453F971E33B6}" destId="{33264416-86B7-407A-B1DC-8EC9D12EF504}" srcOrd="0" destOrd="0" presId="urn:microsoft.com/office/officeart/2005/8/layout/list1"/>
    <dgm:cxn modelId="{B7E6898E-60C3-42CC-AC88-9E874B7D1CEE}" type="presParOf" srcId="{33264416-86B7-407A-B1DC-8EC9D12EF504}" destId="{BB359222-0007-4A8F-978D-F82FD8BE15C4}" srcOrd="0" destOrd="0" presId="urn:microsoft.com/office/officeart/2005/8/layout/list1"/>
    <dgm:cxn modelId="{F6DD6781-4031-4BAE-A6A5-7EB8C0E86B5C}" type="presParOf" srcId="{33264416-86B7-407A-B1DC-8EC9D12EF504}" destId="{863BD70D-EC42-41D9-AC4B-605F8B317F75}" srcOrd="1" destOrd="0" presId="urn:microsoft.com/office/officeart/2005/8/layout/list1"/>
    <dgm:cxn modelId="{3B332F18-3EF2-41A1-97C4-F1B5783AD648}" type="presParOf" srcId="{FABB699C-AE05-4A85-A598-453F971E33B6}" destId="{16EADF2F-9259-4E25-820B-0BB3AF15849B}" srcOrd="1" destOrd="0" presId="urn:microsoft.com/office/officeart/2005/8/layout/list1"/>
    <dgm:cxn modelId="{9641802E-AC65-4ABA-BDAB-FA2CDCC40E5E}" type="presParOf" srcId="{FABB699C-AE05-4A85-A598-453F971E33B6}" destId="{1C19D770-51CD-475E-8A40-247B7309CFF9}" srcOrd="2" destOrd="0" presId="urn:microsoft.com/office/officeart/2005/8/layout/list1"/>
    <dgm:cxn modelId="{41D8FA22-D3A0-443C-8E93-48EB48DADA12}" type="presParOf" srcId="{FABB699C-AE05-4A85-A598-453F971E33B6}" destId="{FC8F1BDF-E839-4AE6-851E-48ABB4DC6265}" srcOrd="3" destOrd="0" presId="urn:microsoft.com/office/officeart/2005/8/layout/list1"/>
    <dgm:cxn modelId="{D25C158D-FFD4-47B5-8D29-BBCD86B211A7}" type="presParOf" srcId="{FABB699C-AE05-4A85-A598-453F971E33B6}" destId="{23E8A18A-4EF4-48F0-AA73-DB6BC2763E49}" srcOrd="4" destOrd="0" presId="urn:microsoft.com/office/officeart/2005/8/layout/list1"/>
    <dgm:cxn modelId="{523059CC-340F-409C-B6A3-1DB4348CBD44}" type="presParOf" srcId="{23E8A18A-4EF4-48F0-AA73-DB6BC2763E49}" destId="{A8E99AB7-708B-4EFF-A34C-F66DB79DB016}" srcOrd="0" destOrd="0" presId="urn:microsoft.com/office/officeart/2005/8/layout/list1"/>
    <dgm:cxn modelId="{6590B37B-58CA-4FB8-B9A6-D9FE96ADE826}" type="presParOf" srcId="{23E8A18A-4EF4-48F0-AA73-DB6BC2763E49}" destId="{8C6588BD-842A-4835-B3CE-77BA8858E8AE}" srcOrd="1" destOrd="0" presId="urn:microsoft.com/office/officeart/2005/8/layout/list1"/>
    <dgm:cxn modelId="{1720A8C4-F191-4B7F-B204-53185FFB9211}" type="presParOf" srcId="{FABB699C-AE05-4A85-A598-453F971E33B6}" destId="{4AD059EA-866D-4EC9-B889-1A976F74C3E6}" srcOrd="5" destOrd="0" presId="urn:microsoft.com/office/officeart/2005/8/layout/list1"/>
    <dgm:cxn modelId="{AA7BA424-1937-47FB-A3D4-583F9295CB4F}" type="presParOf" srcId="{FABB699C-AE05-4A85-A598-453F971E33B6}" destId="{7E2DF89A-1D29-4122-9BEF-C001C453020F}" srcOrd="6" destOrd="0" presId="urn:microsoft.com/office/officeart/2005/8/layout/list1"/>
    <dgm:cxn modelId="{E86CFC94-142F-421F-A7E5-098E7B8C589E}" type="presParOf" srcId="{FABB699C-AE05-4A85-A598-453F971E33B6}" destId="{D1BDCBBD-5C19-4DD1-8A76-40484FF58750}" srcOrd="7" destOrd="0" presId="urn:microsoft.com/office/officeart/2005/8/layout/list1"/>
    <dgm:cxn modelId="{CB3DED6F-88D2-4BD8-9258-048066B25D0E}" type="presParOf" srcId="{FABB699C-AE05-4A85-A598-453F971E33B6}" destId="{F496ECB3-807C-4B74-87CB-9CA1C892DE1B}" srcOrd="8" destOrd="0" presId="urn:microsoft.com/office/officeart/2005/8/layout/list1"/>
    <dgm:cxn modelId="{6513419F-CA61-4F7A-8472-3F630C411100}" type="presParOf" srcId="{F496ECB3-807C-4B74-87CB-9CA1C892DE1B}" destId="{99E8C60E-BB3C-497E-AB58-0F00D5E4C568}" srcOrd="0" destOrd="0" presId="urn:microsoft.com/office/officeart/2005/8/layout/list1"/>
    <dgm:cxn modelId="{7BC0453F-5E15-4A8B-970A-F06B848F7703}" type="presParOf" srcId="{F496ECB3-807C-4B74-87CB-9CA1C892DE1B}" destId="{27AFF2C3-0730-4FBF-BDCE-15CA6C8B9563}" srcOrd="1" destOrd="0" presId="urn:microsoft.com/office/officeart/2005/8/layout/list1"/>
    <dgm:cxn modelId="{F1DDDC06-1C2A-4EDF-B7DD-BA2CF1BFAE3F}" type="presParOf" srcId="{FABB699C-AE05-4A85-A598-453F971E33B6}" destId="{7234690D-CD32-497F-9E32-0C6747F0AEA2}" srcOrd="9" destOrd="0" presId="urn:microsoft.com/office/officeart/2005/8/layout/list1"/>
    <dgm:cxn modelId="{679C38E5-5ABF-4380-9A92-8717AF50E659}" type="presParOf" srcId="{FABB699C-AE05-4A85-A598-453F971E33B6}" destId="{901D5871-6C48-41AB-BC9B-3DF5D743E992}" srcOrd="10" destOrd="0" presId="urn:microsoft.com/office/officeart/2005/8/layout/list1"/>
    <dgm:cxn modelId="{A25B0F88-E185-41EB-A883-A48E4A1B1B2C}" type="presParOf" srcId="{FABB699C-AE05-4A85-A598-453F971E33B6}" destId="{721D9D72-CA7A-4D4B-AEE0-8B1B4FFB409D}" srcOrd="11" destOrd="0" presId="urn:microsoft.com/office/officeart/2005/8/layout/list1"/>
    <dgm:cxn modelId="{205809B6-D155-4AF5-9EF0-406886C82E68}" type="presParOf" srcId="{FABB699C-AE05-4A85-A598-453F971E33B6}" destId="{906446D0-41E3-4728-A9BE-1C430A7AE638}" srcOrd="12" destOrd="0" presId="urn:microsoft.com/office/officeart/2005/8/layout/list1"/>
    <dgm:cxn modelId="{49D310D6-4970-47F3-88FF-7AE2F7BDF382}" type="presParOf" srcId="{906446D0-41E3-4728-A9BE-1C430A7AE638}" destId="{1E7A72D1-759E-473D-83C2-B23F93480418}" srcOrd="0" destOrd="0" presId="urn:microsoft.com/office/officeart/2005/8/layout/list1"/>
    <dgm:cxn modelId="{140752BC-500E-4FDC-95EC-1C3D0AB548CE}" type="presParOf" srcId="{906446D0-41E3-4728-A9BE-1C430A7AE638}" destId="{B09E43CA-16AB-46AA-8F4D-8EF5641A17D0}" srcOrd="1" destOrd="0" presId="urn:microsoft.com/office/officeart/2005/8/layout/list1"/>
    <dgm:cxn modelId="{12F636BB-C8A7-4745-B7F0-E21948349F57}" type="presParOf" srcId="{FABB699C-AE05-4A85-A598-453F971E33B6}" destId="{1604075E-8868-41C9-B9E5-CF00FF713994}" srcOrd="13" destOrd="0" presId="urn:microsoft.com/office/officeart/2005/8/layout/list1"/>
    <dgm:cxn modelId="{037EC56D-FF3E-4DDE-8DE8-F8F7347EE73A}" type="presParOf" srcId="{FABB699C-AE05-4A85-A598-453F971E33B6}" destId="{F8139DD1-22EE-41B4-96B4-3EDC453B16A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B7FA6B-C81B-43C0-A5FC-8AE806D06277}" type="doc">
      <dgm:prSet loTypeId="urn:microsoft.com/office/officeart/2005/8/layout/equation1" loCatId="relationship" qsTypeId="urn:microsoft.com/office/officeart/2005/8/quickstyle/3d3" qsCatId="3D" csTypeId="urn:microsoft.com/office/officeart/2005/8/colors/colorful2" csCatId="colorful" phldr="1"/>
      <dgm:spPr/>
    </dgm:pt>
    <dgm:pt modelId="{0331CD32-C065-407A-9EB7-E772FBB35F83}">
      <dgm:prSet phldrT="[Текст]" custT="1"/>
      <dgm:spPr/>
      <dgm:t>
        <a:bodyPr/>
        <a:lstStyle/>
        <a:p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I </a:t>
          </a:r>
          <a:r>
            <a:rPr lang="ru-RU" sz="2000" b="1" dirty="0" smtClean="0">
              <a:effectLst/>
              <a:latin typeface="Calibri" pitchFamily="34" charset="0"/>
              <a:cs typeface="Calibri" pitchFamily="34" charset="0"/>
            </a:rPr>
            <a:t>и </a:t>
          </a:r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II </a:t>
          </a:r>
          <a:r>
            <a:rPr lang="ru-RU" sz="2000" b="1" dirty="0" smtClean="0">
              <a:effectLst/>
              <a:latin typeface="Calibri" pitchFamily="34" charset="0"/>
              <a:cs typeface="Calibri" pitchFamily="34" charset="0"/>
            </a:rPr>
            <a:t>этап </a:t>
          </a:r>
          <a:r>
            <a:rPr lang="ru-RU" sz="1600" b="1" dirty="0" smtClean="0">
              <a:effectLst/>
              <a:latin typeface="Calibri" pitchFamily="34" charset="0"/>
              <a:cs typeface="Calibri" pitchFamily="34" charset="0"/>
            </a:rPr>
            <a:t>отборочные соревнования</a:t>
          </a:r>
        </a:p>
      </dgm:t>
    </dgm:pt>
    <dgm:pt modelId="{F789C688-24E9-4459-8FA2-7F2EA1C37F04}" type="parTrans" cxnId="{1E879C0D-889A-4D61-A7A4-3CCBF0E535C5}">
      <dgm:prSet/>
      <dgm:spPr/>
      <dgm:t>
        <a:bodyPr/>
        <a:lstStyle/>
        <a:p>
          <a:endParaRPr lang="ru-RU"/>
        </a:p>
      </dgm:t>
    </dgm:pt>
    <dgm:pt modelId="{4425C53B-4921-458A-85DA-53574CED5B83}" type="sibTrans" cxnId="{1E879C0D-889A-4D61-A7A4-3CCBF0E535C5}">
      <dgm:prSet/>
      <dgm:spPr/>
      <dgm:t>
        <a:bodyPr/>
        <a:lstStyle/>
        <a:p>
          <a:endParaRPr lang="ru-RU"/>
        </a:p>
      </dgm:t>
    </dgm:pt>
    <dgm:pt modelId="{2C0787B9-AB66-4DD1-94C4-F8E069B58AD1}">
      <dgm:prSet phldrT="[Текст]" custT="1"/>
      <dgm:spPr/>
      <dgm:t>
        <a:bodyPr/>
        <a:lstStyle/>
        <a:p>
          <a:r>
            <a:rPr lang="en-US" sz="2000" b="1" dirty="0" smtClean="0">
              <a:effectLst/>
              <a:latin typeface="Calibri" pitchFamily="34" charset="0"/>
              <a:cs typeface="Calibri" pitchFamily="34" charset="0"/>
            </a:rPr>
            <a:t>III</a:t>
          </a:r>
          <a:r>
            <a:rPr lang="ru-RU" sz="2000" b="1" dirty="0" smtClean="0">
              <a:effectLst/>
              <a:latin typeface="Calibri" pitchFamily="34" charset="0"/>
              <a:cs typeface="Calibri" pitchFamily="34" charset="0"/>
            </a:rPr>
            <a:t> этап </a:t>
          </a:r>
          <a:r>
            <a:rPr lang="ru-RU" sz="1600" b="1" dirty="0" smtClean="0">
              <a:effectLst/>
              <a:latin typeface="Calibri" pitchFamily="34" charset="0"/>
              <a:cs typeface="Calibri" pitchFamily="34" charset="0"/>
            </a:rPr>
            <a:t>финальные соревнования</a:t>
          </a:r>
          <a:endParaRPr lang="ru-RU" sz="1600" dirty="0">
            <a:latin typeface="Calibri" pitchFamily="34" charset="0"/>
            <a:cs typeface="Calibri" pitchFamily="34" charset="0"/>
          </a:endParaRPr>
        </a:p>
      </dgm:t>
    </dgm:pt>
    <dgm:pt modelId="{7298686B-C02D-454A-B875-41D6D4E28DDD}" type="parTrans" cxnId="{E61251C4-3F7C-47FD-B7BD-88E7B3B2BDAD}">
      <dgm:prSet/>
      <dgm:spPr/>
      <dgm:t>
        <a:bodyPr/>
        <a:lstStyle/>
        <a:p>
          <a:endParaRPr lang="ru-RU"/>
        </a:p>
      </dgm:t>
    </dgm:pt>
    <dgm:pt modelId="{628EB6AA-11FF-478F-8B75-CD0033FB1ADB}" type="sibTrans" cxnId="{E61251C4-3F7C-47FD-B7BD-88E7B3B2BDAD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8EE7EEA0-E7F7-4D4F-966B-8F440067786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dobe Gothic Std B" pitchFamily="34" charset="-128"/>
              <a:cs typeface="Calibri" pitchFamily="34" charset="0"/>
            </a:rPr>
            <a:t>СПАРТАКИАДА</a:t>
          </a:r>
        </a:p>
      </dgm:t>
    </dgm:pt>
    <dgm:pt modelId="{5F8471FA-80D8-4DF6-8A4C-23BB108A7980}" type="parTrans" cxnId="{5B69BBA5-AC02-4542-8C8A-421544CD743B}">
      <dgm:prSet/>
      <dgm:spPr/>
      <dgm:t>
        <a:bodyPr/>
        <a:lstStyle/>
        <a:p>
          <a:endParaRPr lang="ru-RU"/>
        </a:p>
      </dgm:t>
    </dgm:pt>
    <dgm:pt modelId="{9FD6AEF6-A40D-4A78-9E6C-970503B24B77}" type="sibTrans" cxnId="{5B69BBA5-AC02-4542-8C8A-421544CD743B}">
      <dgm:prSet/>
      <dgm:spPr/>
      <dgm:t>
        <a:bodyPr/>
        <a:lstStyle/>
        <a:p>
          <a:endParaRPr lang="ru-RU"/>
        </a:p>
      </dgm:t>
    </dgm:pt>
    <dgm:pt modelId="{5AE91941-F6BE-4DE2-AE88-CEC279C31A63}" type="pres">
      <dgm:prSet presAssocID="{A7B7FA6B-C81B-43C0-A5FC-8AE806D06277}" presName="linearFlow" presStyleCnt="0">
        <dgm:presLayoutVars>
          <dgm:dir/>
          <dgm:resizeHandles val="exact"/>
        </dgm:presLayoutVars>
      </dgm:prSet>
      <dgm:spPr/>
    </dgm:pt>
    <dgm:pt modelId="{7D8E8091-2C3E-447C-BB9C-6116CEC0378C}" type="pres">
      <dgm:prSet presAssocID="{0331CD32-C065-407A-9EB7-E772FBB35F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B077C-7C44-4501-BA8C-DF903E679E4F}" type="pres">
      <dgm:prSet presAssocID="{4425C53B-4921-458A-85DA-53574CED5B83}" presName="spacerL" presStyleCnt="0"/>
      <dgm:spPr/>
    </dgm:pt>
    <dgm:pt modelId="{127C04B1-75F4-4A73-B6DB-BA67BAA82534}" type="pres">
      <dgm:prSet presAssocID="{4425C53B-4921-458A-85DA-53574CED5B8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29650C4-C68D-4F6D-9C7E-AA0FE20AF148}" type="pres">
      <dgm:prSet presAssocID="{4425C53B-4921-458A-85DA-53574CED5B83}" presName="spacerR" presStyleCnt="0"/>
      <dgm:spPr/>
    </dgm:pt>
    <dgm:pt modelId="{FA308E98-C13F-496D-99CD-4BF1B59E3450}" type="pres">
      <dgm:prSet presAssocID="{2C0787B9-AB66-4DD1-94C4-F8E069B58AD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B7E0D-8FE0-443D-9A01-1B3328850EF2}" type="pres">
      <dgm:prSet presAssocID="{628EB6AA-11FF-478F-8B75-CD0033FB1ADB}" presName="spacerL" presStyleCnt="0"/>
      <dgm:spPr/>
    </dgm:pt>
    <dgm:pt modelId="{603D4F1B-8CDD-4786-99CB-652C5703C57A}" type="pres">
      <dgm:prSet presAssocID="{628EB6AA-11FF-478F-8B75-CD0033FB1AD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037E7C4-A866-45DB-AFAD-223819685A8B}" type="pres">
      <dgm:prSet presAssocID="{628EB6AA-11FF-478F-8B75-CD0033FB1ADB}" presName="spacerR" presStyleCnt="0"/>
      <dgm:spPr/>
    </dgm:pt>
    <dgm:pt modelId="{8627A336-123C-4F0D-8D3F-A783B9E92CB1}" type="pres">
      <dgm:prSet presAssocID="{8EE7EEA0-E7F7-4D4F-966B-8F4400677865}" presName="node" presStyleLbl="node1" presStyleIdx="2" presStyleCnt="3" custScaleX="159471" custScaleY="155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EF7E24-A65C-4A06-94F8-98F1275352D4}" type="presOf" srcId="{8EE7EEA0-E7F7-4D4F-966B-8F4400677865}" destId="{8627A336-123C-4F0D-8D3F-A783B9E92CB1}" srcOrd="0" destOrd="0" presId="urn:microsoft.com/office/officeart/2005/8/layout/equation1"/>
    <dgm:cxn modelId="{FB5096F3-D69E-4441-B547-4DE313E7ECA5}" type="presOf" srcId="{628EB6AA-11FF-478F-8B75-CD0033FB1ADB}" destId="{603D4F1B-8CDD-4786-99CB-652C5703C57A}" srcOrd="0" destOrd="0" presId="urn:microsoft.com/office/officeart/2005/8/layout/equation1"/>
    <dgm:cxn modelId="{FCBB178C-2A27-4EF8-BB7F-8EE87B8006B2}" type="presOf" srcId="{A7B7FA6B-C81B-43C0-A5FC-8AE806D06277}" destId="{5AE91941-F6BE-4DE2-AE88-CEC279C31A63}" srcOrd="0" destOrd="0" presId="urn:microsoft.com/office/officeart/2005/8/layout/equation1"/>
    <dgm:cxn modelId="{E61251C4-3F7C-47FD-B7BD-88E7B3B2BDAD}" srcId="{A7B7FA6B-C81B-43C0-A5FC-8AE806D06277}" destId="{2C0787B9-AB66-4DD1-94C4-F8E069B58AD1}" srcOrd="1" destOrd="0" parTransId="{7298686B-C02D-454A-B875-41D6D4E28DDD}" sibTransId="{628EB6AA-11FF-478F-8B75-CD0033FB1ADB}"/>
    <dgm:cxn modelId="{E2AE42D9-B00B-4EBF-9482-F1A7F352A4C1}" type="presOf" srcId="{2C0787B9-AB66-4DD1-94C4-F8E069B58AD1}" destId="{FA308E98-C13F-496D-99CD-4BF1B59E3450}" srcOrd="0" destOrd="0" presId="urn:microsoft.com/office/officeart/2005/8/layout/equation1"/>
    <dgm:cxn modelId="{5B69BBA5-AC02-4542-8C8A-421544CD743B}" srcId="{A7B7FA6B-C81B-43C0-A5FC-8AE806D06277}" destId="{8EE7EEA0-E7F7-4D4F-966B-8F4400677865}" srcOrd="2" destOrd="0" parTransId="{5F8471FA-80D8-4DF6-8A4C-23BB108A7980}" sibTransId="{9FD6AEF6-A40D-4A78-9E6C-970503B24B77}"/>
    <dgm:cxn modelId="{DF4F63E4-9274-4A12-80CE-A3C85CC957FB}" type="presOf" srcId="{0331CD32-C065-407A-9EB7-E772FBB35F83}" destId="{7D8E8091-2C3E-447C-BB9C-6116CEC0378C}" srcOrd="0" destOrd="0" presId="urn:microsoft.com/office/officeart/2005/8/layout/equation1"/>
    <dgm:cxn modelId="{0A9D9F84-0EC3-4EF7-8AFB-84CA67CD21B1}" type="presOf" srcId="{4425C53B-4921-458A-85DA-53574CED5B83}" destId="{127C04B1-75F4-4A73-B6DB-BA67BAA82534}" srcOrd="0" destOrd="0" presId="urn:microsoft.com/office/officeart/2005/8/layout/equation1"/>
    <dgm:cxn modelId="{1E879C0D-889A-4D61-A7A4-3CCBF0E535C5}" srcId="{A7B7FA6B-C81B-43C0-A5FC-8AE806D06277}" destId="{0331CD32-C065-407A-9EB7-E772FBB35F83}" srcOrd="0" destOrd="0" parTransId="{F789C688-24E9-4459-8FA2-7F2EA1C37F04}" sibTransId="{4425C53B-4921-458A-85DA-53574CED5B83}"/>
    <dgm:cxn modelId="{5394D9D3-1BD6-4AAD-BEC4-0150A8E4925F}" type="presParOf" srcId="{5AE91941-F6BE-4DE2-AE88-CEC279C31A63}" destId="{7D8E8091-2C3E-447C-BB9C-6116CEC0378C}" srcOrd="0" destOrd="0" presId="urn:microsoft.com/office/officeart/2005/8/layout/equation1"/>
    <dgm:cxn modelId="{EEC49A65-055A-446D-87DD-A55B5EA3A04F}" type="presParOf" srcId="{5AE91941-F6BE-4DE2-AE88-CEC279C31A63}" destId="{0E4B077C-7C44-4501-BA8C-DF903E679E4F}" srcOrd="1" destOrd="0" presId="urn:microsoft.com/office/officeart/2005/8/layout/equation1"/>
    <dgm:cxn modelId="{C676A613-8203-44A9-BC00-3CF7C80E054D}" type="presParOf" srcId="{5AE91941-F6BE-4DE2-AE88-CEC279C31A63}" destId="{127C04B1-75F4-4A73-B6DB-BA67BAA82534}" srcOrd="2" destOrd="0" presId="urn:microsoft.com/office/officeart/2005/8/layout/equation1"/>
    <dgm:cxn modelId="{7CE2BFEC-F805-442B-80F5-2E4ED263A36B}" type="presParOf" srcId="{5AE91941-F6BE-4DE2-AE88-CEC279C31A63}" destId="{D29650C4-C68D-4F6D-9C7E-AA0FE20AF148}" srcOrd="3" destOrd="0" presId="urn:microsoft.com/office/officeart/2005/8/layout/equation1"/>
    <dgm:cxn modelId="{D41D0670-8703-426F-B2F8-B753CD5D3450}" type="presParOf" srcId="{5AE91941-F6BE-4DE2-AE88-CEC279C31A63}" destId="{FA308E98-C13F-496D-99CD-4BF1B59E3450}" srcOrd="4" destOrd="0" presId="urn:microsoft.com/office/officeart/2005/8/layout/equation1"/>
    <dgm:cxn modelId="{F7FBBDD0-614C-406D-BEA0-9EEB8BB04191}" type="presParOf" srcId="{5AE91941-F6BE-4DE2-AE88-CEC279C31A63}" destId="{4B8B7E0D-8FE0-443D-9A01-1B3328850EF2}" srcOrd="5" destOrd="0" presId="urn:microsoft.com/office/officeart/2005/8/layout/equation1"/>
    <dgm:cxn modelId="{B264F66F-05DE-40BE-8446-5B68C9589781}" type="presParOf" srcId="{5AE91941-F6BE-4DE2-AE88-CEC279C31A63}" destId="{603D4F1B-8CDD-4786-99CB-652C5703C57A}" srcOrd="6" destOrd="0" presId="urn:microsoft.com/office/officeart/2005/8/layout/equation1"/>
    <dgm:cxn modelId="{A9251B69-55BC-46DE-B703-18D88FD20D06}" type="presParOf" srcId="{5AE91941-F6BE-4DE2-AE88-CEC279C31A63}" destId="{E037E7C4-A866-45DB-AFAD-223819685A8B}" srcOrd="7" destOrd="0" presId="urn:microsoft.com/office/officeart/2005/8/layout/equation1"/>
    <dgm:cxn modelId="{930611AA-C461-4714-BF5C-83DEE7B946F2}" type="presParOf" srcId="{5AE91941-F6BE-4DE2-AE88-CEC279C31A63}" destId="{8627A336-123C-4F0D-8D3F-A783B9E92CB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78475A-4E4A-4B57-B665-3FEFD195300C}" type="doc">
      <dgm:prSet loTypeId="urn:microsoft.com/office/officeart/2005/8/layout/target3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ACA512A-FF23-443B-A32F-1CF0CDC30645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7030A0"/>
              </a:solidFill>
            </a:rPr>
            <a:t>62 субъекта </a:t>
          </a:r>
        </a:p>
        <a:p>
          <a:pPr algn="ctr"/>
          <a:r>
            <a:rPr lang="ru-RU" b="1" dirty="0" smtClean="0">
              <a:solidFill>
                <a:srgbClr val="7030A0"/>
              </a:solidFill>
            </a:rPr>
            <a:t>Российской Федерации</a:t>
          </a:r>
          <a:endParaRPr lang="ru-RU" b="1" dirty="0">
            <a:solidFill>
              <a:srgbClr val="7030A0"/>
            </a:solidFill>
          </a:endParaRPr>
        </a:p>
      </dgm:t>
    </dgm:pt>
    <dgm:pt modelId="{531EB85C-8EF9-4C45-89A3-096329CD807D}" type="parTrans" cxnId="{58694AD9-80CE-4D59-B14F-6B8E2D969D0F}">
      <dgm:prSet/>
      <dgm:spPr/>
      <dgm:t>
        <a:bodyPr/>
        <a:lstStyle/>
        <a:p>
          <a:endParaRPr lang="ru-RU"/>
        </a:p>
      </dgm:t>
    </dgm:pt>
    <dgm:pt modelId="{84C8F495-7A73-4ECF-8565-AD0B289A5FBD}" type="sibTrans" cxnId="{58694AD9-80CE-4D59-B14F-6B8E2D969D0F}">
      <dgm:prSet/>
      <dgm:spPr/>
      <dgm:t>
        <a:bodyPr/>
        <a:lstStyle/>
        <a:p>
          <a:endParaRPr lang="ru-RU"/>
        </a:p>
      </dgm:t>
    </dgm:pt>
    <dgm:pt modelId="{3EDE7B1D-A68D-489E-B54C-7994DC9DFDCD}">
      <dgm:prSet phldrT="[Текст]"/>
      <dgm:spPr/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1 253 юноши</a:t>
          </a:r>
          <a:endParaRPr lang="ru-RU" b="1" dirty="0">
            <a:solidFill>
              <a:srgbClr val="0033CC"/>
            </a:solidFill>
          </a:endParaRPr>
        </a:p>
      </dgm:t>
    </dgm:pt>
    <dgm:pt modelId="{206736CE-24E3-4FB2-A36F-54BE659C4F7F}" type="parTrans" cxnId="{7A9437CC-5458-485C-85B6-27AF29281A5C}">
      <dgm:prSet/>
      <dgm:spPr/>
      <dgm:t>
        <a:bodyPr/>
        <a:lstStyle/>
        <a:p>
          <a:endParaRPr lang="ru-RU"/>
        </a:p>
      </dgm:t>
    </dgm:pt>
    <dgm:pt modelId="{519C3E37-1759-40AD-A354-DC112C1CA68F}" type="sibTrans" cxnId="{7A9437CC-5458-485C-85B6-27AF29281A5C}">
      <dgm:prSet/>
      <dgm:spPr/>
      <dgm:t>
        <a:bodyPr/>
        <a:lstStyle/>
        <a:p>
          <a:endParaRPr lang="ru-RU"/>
        </a:p>
      </dgm:t>
    </dgm:pt>
    <dgm:pt modelId="{032694EB-9952-44F5-9D4E-DACF9FECB657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спортивное мастерство</a:t>
          </a:r>
          <a:endParaRPr lang="ru-RU" b="1" dirty="0">
            <a:solidFill>
              <a:srgbClr val="006600"/>
            </a:solidFill>
          </a:endParaRPr>
        </a:p>
      </dgm:t>
    </dgm:pt>
    <dgm:pt modelId="{CB1EF83D-2E07-487A-ADEC-92A06F0036E7}" type="parTrans" cxnId="{C89EB8ED-24B5-499F-9AA4-68F7E5BB6114}">
      <dgm:prSet/>
      <dgm:spPr/>
      <dgm:t>
        <a:bodyPr/>
        <a:lstStyle/>
        <a:p>
          <a:endParaRPr lang="ru-RU"/>
        </a:p>
      </dgm:t>
    </dgm:pt>
    <dgm:pt modelId="{B04252FA-C464-4384-8F06-19293EE0BDA7}" type="sibTrans" cxnId="{C89EB8ED-24B5-499F-9AA4-68F7E5BB6114}">
      <dgm:prSet/>
      <dgm:spPr/>
      <dgm:t>
        <a:bodyPr/>
        <a:lstStyle/>
        <a:p>
          <a:endParaRPr lang="ru-RU"/>
        </a:p>
      </dgm:t>
    </dgm:pt>
    <dgm:pt modelId="{8201CBA5-7630-4A4E-A55E-550290BA4126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35 мастеров спорта</a:t>
          </a:r>
          <a:endParaRPr lang="ru-RU" b="1" dirty="0">
            <a:solidFill>
              <a:srgbClr val="006600"/>
            </a:solidFill>
          </a:endParaRPr>
        </a:p>
      </dgm:t>
    </dgm:pt>
    <dgm:pt modelId="{7AE00082-0B56-406D-8046-DEE3B5270440}" type="parTrans" cxnId="{B44F515B-A2E0-49BA-96B0-25998703F224}">
      <dgm:prSet/>
      <dgm:spPr/>
      <dgm:t>
        <a:bodyPr/>
        <a:lstStyle/>
        <a:p>
          <a:endParaRPr lang="ru-RU"/>
        </a:p>
      </dgm:t>
    </dgm:pt>
    <dgm:pt modelId="{88DBBF2C-204C-4EB8-B6DA-FB01925582CF}" type="sibTrans" cxnId="{B44F515B-A2E0-49BA-96B0-25998703F224}">
      <dgm:prSet/>
      <dgm:spPr/>
      <dgm:t>
        <a:bodyPr/>
        <a:lstStyle/>
        <a:p>
          <a:endParaRPr lang="ru-RU"/>
        </a:p>
      </dgm:t>
    </dgm:pt>
    <dgm:pt modelId="{1BA1D7D8-9919-4BA3-83AF-3FE9EBAEB46F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624 кандидата в мастера спорта</a:t>
          </a:r>
          <a:endParaRPr lang="ru-RU" b="1" dirty="0">
            <a:solidFill>
              <a:srgbClr val="006600"/>
            </a:solidFill>
          </a:endParaRPr>
        </a:p>
      </dgm:t>
    </dgm:pt>
    <dgm:pt modelId="{216C32D5-5164-4DDB-9F13-CA3BE3AC2A0D}" type="parTrans" cxnId="{F44DEF4C-4E88-4442-82E4-6D6309E457FD}">
      <dgm:prSet/>
      <dgm:spPr/>
      <dgm:t>
        <a:bodyPr/>
        <a:lstStyle/>
        <a:p>
          <a:endParaRPr lang="ru-RU"/>
        </a:p>
      </dgm:t>
    </dgm:pt>
    <dgm:pt modelId="{42A016E9-BDFE-4685-BC63-BA322B7476C7}" type="sibTrans" cxnId="{F44DEF4C-4E88-4442-82E4-6D6309E457FD}">
      <dgm:prSet/>
      <dgm:spPr/>
      <dgm:t>
        <a:bodyPr/>
        <a:lstStyle/>
        <a:p>
          <a:endParaRPr lang="ru-RU"/>
        </a:p>
      </dgm:t>
    </dgm:pt>
    <dgm:pt modelId="{5A26CAD0-91FA-4F5D-A2D0-2511A4ED1B35}">
      <dgm:prSet phldrT="[Текст]"/>
      <dgm:spPr/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2649 участников</a:t>
          </a:r>
          <a:endParaRPr lang="ru-RU" b="1" dirty="0">
            <a:solidFill>
              <a:srgbClr val="0033CC"/>
            </a:solidFill>
          </a:endParaRPr>
        </a:p>
      </dgm:t>
    </dgm:pt>
    <dgm:pt modelId="{14F57B04-FE7E-4F65-B67F-9E664D5096BE}" type="sibTrans" cxnId="{0E582C17-0ACE-426E-8673-5589206EB338}">
      <dgm:prSet/>
      <dgm:spPr/>
      <dgm:t>
        <a:bodyPr/>
        <a:lstStyle/>
        <a:p>
          <a:endParaRPr lang="ru-RU"/>
        </a:p>
      </dgm:t>
    </dgm:pt>
    <dgm:pt modelId="{1A81FE65-D762-4C95-881E-C68522AB3C6E}" type="parTrans" cxnId="{0E582C17-0ACE-426E-8673-5589206EB338}">
      <dgm:prSet/>
      <dgm:spPr/>
      <dgm:t>
        <a:bodyPr/>
        <a:lstStyle/>
        <a:p>
          <a:endParaRPr lang="ru-RU"/>
        </a:p>
      </dgm:t>
    </dgm:pt>
    <dgm:pt modelId="{13C1C032-1917-45F1-80AF-23BC50A6CDB0}">
      <dgm:prSet phldrT="[Текст]"/>
      <dgm:spPr/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804 девушки</a:t>
          </a:r>
          <a:endParaRPr lang="ru-RU" b="1" dirty="0">
            <a:solidFill>
              <a:srgbClr val="0033CC"/>
            </a:solidFill>
          </a:endParaRPr>
        </a:p>
      </dgm:t>
    </dgm:pt>
    <dgm:pt modelId="{13465140-C839-4CAC-B72A-1D4CBD711C2D}" type="sibTrans" cxnId="{BA42085B-21F3-4517-BA14-A1C4FE1598B7}">
      <dgm:prSet/>
      <dgm:spPr/>
      <dgm:t>
        <a:bodyPr/>
        <a:lstStyle/>
        <a:p>
          <a:endParaRPr lang="ru-RU"/>
        </a:p>
      </dgm:t>
    </dgm:pt>
    <dgm:pt modelId="{AB9E1242-7515-4164-82A6-5E9F20019CF4}" type="parTrans" cxnId="{BA42085B-21F3-4517-BA14-A1C4FE1598B7}">
      <dgm:prSet/>
      <dgm:spPr/>
      <dgm:t>
        <a:bodyPr/>
        <a:lstStyle/>
        <a:p>
          <a:endParaRPr lang="ru-RU"/>
        </a:p>
      </dgm:t>
    </dgm:pt>
    <dgm:pt modelId="{C48A559F-B30C-407B-9145-3DC7F95AAD0A}">
      <dgm:prSet phldrT="[Текст]"/>
      <dgm:spPr/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592 тренера</a:t>
          </a:r>
          <a:endParaRPr lang="ru-RU" b="1" dirty="0">
            <a:solidFill>
              <a:srgbClr val="0033CC"/>
            </a:solidFill>
          </a:endParaRPr>
        </a:p>
      </dgm:t>
    </dgm:pt>
    <dgm:pt modelId="{920E077E-81F6-4297-A9B4-613DF7C48021}" type="parTrans" cxnId="{34AB3FBB-C520-4F91-BD73-2191D4CCFFDF}">
      <dgm:prSet/>
      <dgm:spPr/>
      <dgm:t>
        <a:bodyPr/>
        <a:lstStyle/>
        <a:p>
          <a:endParaRPr lang="ru-RU"/>
        </a:p>
      </dgm:t>
    </dgm:pt>
    <dgm:pt modelId="{6DD873A9-E773-4E6F-9E50-2C8950C426F2}" type="sibTrans" cxnId="{34AB3FBB-C520-4F91-BD73-2191D4CCFFDF}">
      <dgm:prSet/>
      <dgm:spPr/>
      <dgm:t>
        <a:bodyPr/>
        <a:lstStyle/>
        <a:p>
          <a:endParaRPr lang="ru-RU"/>
        </a:p>
      </dgm:t>
    </dgm:pt>
    <dgm:pt modelId="{4DF4E611-A42F-4DBF-BFC1-D42222F16889}" type="pres">
      <dgm:prSet presAssocID="{E778475A-4E4A-4B57-B665-3FEFD195300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E2FB0E-708B-45EE-9A37-4DB349DB4ED2}" type="pres">
      <dgm:prSet presAssocID="{9ACA512A-FF23-443B-A32F-1CF0CDC30645}" presName="circle1" presStyleLbl="node1" presStyleIdx="0" presStyleCnt="3"/>
      <dgm:spPr>
        <a:solidFill>
          <a:srgbClr val="7030A0"/>
        </a:solidFill>
      </dgm:spPr>
    </dgm:pt>
    <dgm:pt modelId="{CF6DB75E-9CA4-4F2D-9155-23BF10AC9D90}" type="pres">
      <dgm:prSet presAssocID="{9ACA512A-FF23-443B-A32F-1CF0CDC30645}" presName="space" presStyleCnt="0"/>
      <dgm:spPr/>
    </dgm:pt>
    <dgm:pt modelId="{F8643EC7-7AD4-47AE-83A1-2F63A2D47001}" type="pres">
      <dgm:prSet presAssocID="{9ACA512A-FF23-443B-A32F-1CF0CDC30645}" presName="rect1" presStyleLbl="alignAcc1" presStyleIdx="0" presStyleCnt="3"/>
      <dgm:spPr/>
      <dgm:t>
        <a:bodyPr/>
        <a:lstStyle/>
        <a:p>
          <a:endParaRPr lang="ru-RU"/>
        </a:p>
      </dgm:t>
    </dgm:pt>
    <dgm:pt modelId="{174BD47A-FCA0-4DD4-B1BD-2A265325952C}" type="pres">
      <dgm:prSet presAssocID="{5A26CAD0-91FA-4F5D-A2D0-2511A4ED1B35}" presName="vertSpace2" presStyleLbl="node1" presStyleIdx="0" presStyleCnt="3"/>
      <dgm:spPr/>
    </dgm:pt>
    <dgm:pt modelId="{3BE52533-7120-496E-8088-8AEABF8BC354}" type="pres">
      <dgm:prSet presAssocID="{5A26CAD0-91FA-4F5D-A2D0-2511A4ED1B35}" presName="circle2" presStyleLbl="node1" presStyleIdx="1" presStyleCnt="3"/>
      <dgm:spPr>
        <a:solidFill>
          <a:srgbClr val="0033CC"/>
        </a:solidFill>
      </dgm:spPr>
    </dgm:pt>
    <dgm:pt modelId="{A8FE5474-4F4E-4DBB-B120-8A859A3EA7D5}" type="pres">
      <dgm:prSet presAssocID="{5A26CAD0-91FA-4F5D-A2D0-2511A4ED1B35}" presName="rect2" presStyleLbl="alignAcc1" presStyleIdx="1" presStyleCnt="3"/>
      <dgm:spPr/>
      <dgm:t>
        <a:bodyPr/>
        <a:lstStyle/>
        <a:p>
          <a:endParaRPr lang="ru-RU"/>
        </a:p>
      </dgm:t>
    </dgm:pt>
    <dgm:pt modelId="{7398DAA9-B894-41FA-9F47-F8E6FCF67E0A}" type="pres">
      <dgm:prSet presAssocID="{032694EB-9952-44F5-9D4E-DACF9FECB657}" presName="vertSpace3" presStyleLbl="node1" presStyleIdx="1" presStyleCnt="3"/>
      <dgm:spPr/>
    </dgm:pt>
    <dgm:pt modelId="{BDE9BDFD-135A-4174-B5AE-BBFDF9A7CDFE}" type="pres">
      <dgm:prSet presAssocID="{032694EB-9952-44F5-9D4E-DACF9FECB657}" presName="circle3" presStyleLbl="node1" presStyleIdx="2" presStyleCnt="3"/>
      <dgm:spPr>
        <a:solidFill>
          <a:srgbClr val="006600"/>
        </a:solidFill>
      </dgm:spPr>
    </dgm:pt>
    <dgm:pt modelId="{3C8294CC-F25C-46A2-950D-57A7D3C9B0D3}" type="pres">
      <dgm:prSet presAssocID="{032694EB-9952-44F5-9D4E-DACF9FECB657}" presName="rect3" presStyleLbl="alignAcc1" presStyleIdx="2" presStyleCnt="3"/>
      <dgm:spPr/>
      <dgm:t>
        <a:bodyPr/>
        <a:lstStyle/>
        <a:p>
          <a:endParaRPr lang="ru-RU"/>
        </a:p>
      </dgm:t>
    </dgm:pt>
    <dgm:pt modelId="{3F63B5DE-D9D0-4681-8F81-F9F63EA25D17}" type="pres">
      <dgm:prSet presAssocID="{9ACA512A-FF23-443B-A32F-1CF0CDC3064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A1738-27C4-41AD-96C3-BB4635805DC9}" type="pres">
      <dgm:prSet presAssocID="{9ACA512A-FF23-443B-A32F-1CF0CDC3064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BBD9D-2732-4BAC-A077-C1A3219F9C05}" type="pres">
      <dgm:prSet presAssocID="{5A26CAD0-91FA-4F5D-A2D0-2511A4ED1B3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82D65-D95D-4813-A73B-420567AFCBE3}" type="pres">
      <dgm:prSet presAssocID="{5A26CAD0-91FA-4F5D-A2D0-2511A4ED1B3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2182B-350D-417C-A88D-927F2C8BF1AB}" type="pres">
      <dgm:prSet presAssocID="{032694EB-9952-44F5-9D4E-DACF9FECB65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604D5-7256-4952-BACE-CD4AA2CFF3D5}" type="pres">
      <dgm:prSet presAssocID="{032694EB-9952-44F5-9D4E-DACF9FECB65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9EB8ED-24B5-499F-9AA4-68F7E5BB6114}" srcId="{E778475A-4E4A-4B57-B665-3FEFD195300C}" destId="{032694EB-9952-44F5-9D4E-DACF9FECB657}" srcOrd="2" destOrd="0" parTransId="{CB1EF83D-2E07-487A-ADEC-92A06F0036E7}" sibTransId="{B04252FA-C464-4384-8F06-19293EE0BDA7}"/>
    <dgm:cxn modelId="{F44DEF4C-4E88-4442-82E4-6D6309E457FD}" srcId="{032694EB-9952-44F5-9D4E-DACF9FECB657}" destId="{1BA1D7D8-9919-4BA3-83AF-3FE9EBAEB46F}" srcOrd="1" destOrd="0" parTransId="{216C32D5-5164-4DDB-9F13-CA3BE3AC2A0D}" sibTransId="{42A016E9-BDFE-4685-BC63-BA322B7476C7}"/>
    <dgm:cxn modelId="{DCD8C7CB-4FAB-4CAF-B6FC-500B878A05AE}" type="presOf" srcId="{8201CBA5-7630-4A4E-A55E-550290BA4126}" destId="{9BA604D5-7256-4952-BACE-CD4AA2CFF3D5}" srcOrd="0" destOrd="0" presId="urn:microsoft.com/office/officeart/2005/8/layout/target3"/>
    <dgm:cxn modelId="{5CD685A2-94A6-4E86-B32F-23B59F7F0827}" type="presOf" srcId="{032694EB-9952-44F5-9D4E-DACF9FECB657}" destId="{AB82182B-350D-417C-A88D-927F2C8BF1AB}" srcOrd="1" destOrd="0" presId="urn:microsoft.com/office/officeart/2005/8/layout/target3"/>
    <dgm:cxn modelId="{415EF0FA-C325-4993-B1C2-98D3311A7FF4}" type="presOf" srcId="{E778475A-4E4A-4B57-B665-3FEFD195300C}" destId="{4DF4E611-A42F-4DBF-BFC1-D42222F16889}" srcOrd="0" destOrd="0" presId="urn:microsoft.com/office/officeart/2005/8/layout/target3"/>
    <dgm:cxn modelId="{E09ED569-5B4C-4567-B196-E284BC3C7DEA}" type="presOf" srcId="{032694EB-9952-44F5-9D4E-DACF9FECB657}" destId="{3C8294CC-F25C-46A2-950D-57A7D3C9B0D3}" srcOrd="0" destOrd="0" presId="urn:microsoft.com/office/officeart/2005/8/layout/target3"/>
    <dgm:cxn modelId="{34AB3FBB-C520-4F91-BD73-2191D4CCFFDF}" srcId="{5A26CAD0-91FA-4F5D-A2D0-2511A4ED1B35}" destId="{C48A559F-B30C-407B-9145-3DC7F95AAD0A}" srcOrd="2" destOrd="0" parTransId="{920E077E-81F6-4297-A9B4-613DF7C48021}" sibTransId="{6DD873A9-E773-4E6F-9E50-2C8950C426F2}"/>
    <dgm:cxn modelId="{A37CE565-AB89-4B17-8B33-C8127ED4095E}" type="presOf" srcId="{C48A559F-B30C-407B-9145-3DC7F95AAD0A}" destId="{0FA82D65-D95D-4813-A73B-420567AFCBE3}" srcOrd="0" destOrd="2" presId="urn:microsoft.com/office/officeart/2005/8/layout/target3"/>
    <dgm:cxn modelId="{0E582C17-0ACE-426E-8673-5589206EB338}" srcId="{E778475A-4E4A-4B57-B665-3FEFD195300C}" destId="{5A26CAD0-91FA-4F5D-A2D0-2511A4ED1B35}" srcOrd="1" destOrd="0" parTransId="{1A81FE65-D762-4C95-881E-C68522AB3C6E}" sibTransId="{14F57B04-FE7E-4F65-B67F-9E664D5096BE}"/>
    <dgm:cxn modelId="{39E62FEF-8B02-45A9-ADEB-F69CE851EBC1}" type="presOf" srcId="{9ACA512A-FF23-443B-A32F-1CF0CDC30645}" destId="{F8643EC7-7AD4-47AE-83A1-2F63A2D47001}" srcOrd="0" destOrd="0" presId="urn:microsoft.com/office/officeart/2005/8/layout/target3"/>
    <dgm:cxn modelId="{00A3622B-87F9-44DA-BB49-41FAE34C9FB8}" type="presOf" srcId="{5A26CAD0-91FA-4F5D-A2D0-2511A4ED1B35}" destId="{F68BBD9D-2732-4BAC-A077-C1A3219F9C05}" srcOrd="1" destOrd="0" presId="urn:microsoft.com/office/officeart/2005/8/layout/target3"/>
    <dgm:cxn modelId="{163EDBDE-4D1A-4BDF-81D4-A8F59E9E56B2}" type="presOf" srcId="{9ACA512A-FF23-443B-A32F-1CF0CDC30645}" destId="{3F63B5DE-D9D0-4681-8F81-F9F63EA25D17}" srcOrd="1" destOrd="0" presId="urn:microsoft.com/office/officeart/2005/8/layout/target3"/>
    <dgm:cxn modelId="{363D14C9-FF5A-45FB-85DF-8C257507E893}" type="presOf" srcId="{5A26CAD0-91FA-4F5D-A2D0-2511A4ED1B35}" destId="{A8FE5474-4F4E-4DBB-B120-8A859A3EA7D5}" srcOrd="0" destOrd="0" presId="urn:microsoft.com/office/officeart/2005/8/layout/target3"/>
    <dgm:cxn modelId="{CE45CB8D-E130-4170-B870-489817954636}" type="presOf" srcId="{13C1C032-1917-45F1-80AF-23BC50A6CDB0}" destId="{0FA82D65-D95D-4813-A73B-420567AFCBE3}" srcOrd="0" destOrd="1" presId="urn:microsoft.com/office/officeart/2005/8/layout/target3"/>
    <dgm:cxn modelId="{B4C56A03-EE96-4495-8AB7-E4C601410A15}" type="presOf" srcId="{3EDE7B1D-A68D-489E-B54C-7994DC9DFDCD}" destId="{0FA82D65-D95D-4813-A73B-420567AFCBE3}" srcOrd="0" destOrd="0" presId="urn:microsoft.com/office/officeart/2005/8/layout/target3"/>
    <dgm:cxn modelId="{BA42085B-21F3-4517-BA14-A1C4FE1598B7}" srcId="{5A26CAD0-91FA-4F5D-A2D0-2511A4ED1B35}" destId="{13C1C032-1917-45F1-80AF-23BC50A6CDB0}" srcOrd="1" destOrd="0" parTransId="{AB9E1242-7515-4164-82A6-5E9F20019CF4}" sibTransId="{13465140-C839-4CAC-B72A-1D4CBD711C2D}"/>
    <dgm:cxn modelId="{58694AD9-80CE-4D59-B14F-6B8E2D969D0F}" srcId="{E778475A-4E4A-4B57-B665-3FEFD195300C}" destId="{9ACA512A-FF23-443B-A32F-1CF0CDC30645}" srcOrd="0" destOrd="0" parTransId="{531EB85C-8EF9-4C45-89A3-096329CD807D}" sibTransId="{84C8F495-7A73-4ECF-8565-AD0B289A5FBD}"/>
    <dgm:cxn modelId="{8954754F-1E91-409C-AE36-C8648B5C0664}" type="presOf" srcId="{1BA1D7D8-9919-4BA3-83AF-3FE9EBAEB46F}" destId="{9BA604D5-7256-4952-BACE-CD4AA2CFF3D5}" srcOrd="0" destOrd="1" presId="urn:microsoft.com/office/officeart/2005/8/layout/target3"/>
    <dgm:cxn modelId="{B44F515B-A2E0-49BA-96B0-25998703F224}" srcId="{032694EB-9952-44F5-9D4E-DACF9FECB657}" destId="{8201CBA5-7630-4A4E-A55E-550290BA4126}" srcOrd="0" destOrd="0" parTransId="{7AE00082-0B56-406D-8046-DEE3B5270440}" sibTransId="{88DBBF2C-204C-4EB8-B6DA-FB01925582CF}"/>
    <dgm:cxn modelId="{7A9437CC-5458-485C-85B6-27AF29281A5C}" srcId="{5A26CAD0-91FA-4F5D-A2D0-2511A4ED1B35}" destId="{3EDE7B1D-A68D-489E-B54C-7994DC9DFDCD}" srcOrd="0" destOrd="0" parTransId="{206736CE-24E3-4FB2-A36F-54BE659C4F7F}" sibTransId="{519C3E37-1759-40AD-A354-DC112C1CA68F}"/>
    <dgm:cxn modelId="{FCA9B15F-29DD-4A4F-98B8-316B8DA2C114}" type="presParOf" srcId="{4DF4E611-A42F-4DBF-BFC1-D42222F16889}" destId="{BEE2FB0E-708B-45EE-9A37-4DB349DB4ED2}" srcOrd="0" destOrd="0" presId="urn:microsoft.com/office/officeart/2005/8/layout/target3"/>
    <dgm:cxn modelId="{1DA23991-2881-4C78-A9BA-EE40836DE063}" type="presParOf" srcId="{4DF4E611-A42F-4DBF-BFC1-D42222F16889}" destId="{CF6DB75E-9CA4-4F2D-9155-23BF10AC9D90}" srcOrd="1" destOrd="0" presId="urn:microsoft.com/office/officeart/2005/8/layout/target3"/>
    <dgm:cxn modelId="{18DBA842-F8B3-4CF5-9EFA-8941FA154168}" type="presParOf" srcId="{4DF4E611-A42F-4DBF-BFC1-D42222F16889}" destId="{F8643EC7-7AD4-47AE-83A1-2F63A2D47001}" srcOrd="2" destOrd="0" presId="urn:microsoft.com/office/officeart/2005/8/layout/target3"/>
    <dgm:cxn modelId="{5B02F3CB-E8FD-4163-A3DB-CD1DBB953E38}" type="presParOf" srcId="{4DF4E611-A42F-4DBF-BFC1-D42222F16889}" destId="{174BD47A-FCA0-4DD4-B1BD-2A265325952C}" srcOrd="3" destOrd="0" presId="urn:microsoft.com/office/officeart/2005/8/layout/target3"/>
    <dgm:cxn modelId="{C1DE2DC7-A6B9-4C67-8F50-86586A1EA7C9}" type="presParOf" srcId="{4DF4E611-A42F-4DBF-BFC1-D42222F16889}" destId="{3BE52533-7120-496E-8088-8AEABF8BC354}" srcOrd="4" destOrd="0" presId="urn:microsoft.com/office/officeart/2005/8/layout/target3"/>
    <dgm:cxn modelId="{98844894-8084-4ACC-A44D-2FC28C31C321}" type="presParOf" srcId="{4DF4E611-A42F-4DBF-BFC1-D42222F16889}" destId="{A8FE5474-4F4E-4DBB-B120-8A859A3EA7D5}" srcOrd="5" destOrd="0" presId="urn:microsoft.com/office/officeart/2005/8/layout/target3"/>
    <dgm:cxn modelId="{2F23E835-F4A5-44D4-BB95-052EFE7D7AFA}" type="presParOf" srcId="{4DF4E611-A42F-4DBF-BFC1-D42222F16889}" destId="{7398DAA9-B894-41FA-9F47-F8E6FCF67E0A}" srcOrd="6" destOrd="0" presId="urn:microsoft.com/office/officeart/2005/8/layout/target3"/>
    <dgm:cxn modelId="{EAAAD3A6-290E-4C70-B394-DF8884F95C81}" type="presParOf" srcId="{4DF4E611-A42F-4DBF-BFC1-D42222F16889}" destId="{BDE9BDFD-135A-4174-B5AE-BBFDF9A7CDFE}" srcOrd="7" destOrd="0" presId="urn:microsoft.com/office/officeart/2005/8/layout/target3"/>
    <dgm:cxn modelId="{9F2C1058-9C95-4FA3-A89A-FCA991737845}" type="presParOf" srcId="{4DF4E611-A42F-4DBF-BFC1-D42222F16889}" destId="{3C8294CC-F25C-46A2-950D-57A7D3C9B0D3}" srcOrd="8" destOrd="0" presId="urn:microsoft.com/office/officeart/2005/8/layout/target3"/>
    <dgm:cxn modelId="{BCA8B017-AB64-4F01-A812-6EA99A3BD4EF}" type="presParOf" srcId="{4DF4E611-A42F-4DBF-BFC1-D42222F16889}" destId="{3F63B5DE-D9D0-4681-8F81-F9F63EA25D17}" srcOrd="9" destOrd="0" presId="urn:microsoft.com/office/officeart/2005/8/layout/target3"/>
    <dgm:cxn modelId="{6FD1DFF2-2A96-48AF-9A27-3B49BD5FD927}" type="presParOf" srcId="{4DF4E611-A42F-4DBF-BFC1-D42222F16889}" destId="{5A3A1738-27C4-41AD-96C3-BB4635805DC9}" srcOrd="10" destOrd="0" presId="urn:microsoft.com/office/officeart/2005/8/layout/target3"/>
    <dgm:cxn modelId="{2CA43D05-3322-4483-B71F-FDFC1F549C0C}" type="presParOf" srcId="{4DF4E611-A42F-4DBF-BFC1-D42222F16889}" destId="{F68BBD9D-2732-4BAC-A077-C1A3219F9C05}" srcOrd="11" destOrd="0" presId="urn:microsoft.com/office/officeart/2005/8/layout/target3"/>
    <dgm:cxn modelId="{541A1A48-B7B0-4EA6-A925-B2BA129C09C2}" type="presParOf" srcId="{4DF4E611-A42F-4DBF-BFC1-D42222F16889}" destId="{0FA82D65-D95D-4813-A73B-420567AFCBE3}" srcOrd="12" destOrd="0" presId="urn:microsoft.com/office/officeart/2005/8/layout/target3"/>
    <dgm:cxn modelId="{1B823F00-936A-4871-ACC4-D1C52D7E0591}" type="presParOf" srcId="{4DF4E611-A42F-4DBF-BFC1-D42222F16889}" destId="{AB82182B-350D-417C-A88D-927F2C8BF1AB}" srcOrd="13" destOrd="0" presId="urn:microsoft.com/office/officeart/2005/8/layout/target3"/>
    <dgm:cxn modelId="{D001F153-EE08-4DB4-A7CF-F6208F02F700}" type="presParOf" srcId="{4DF4E611-A42F-4DBF-BFC1-D42222F16889}" destId="{9BA604D5-7256-4952-BACE-CD4AA2CFF3D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CFF4A3-290E-4E3A-AB22-E5BDB84FCA71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68169D-01F1-4963-B948-64DC1DDE1917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600" kern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kern="500" baseline="0" dirty="0" smtClean="0"/>
            <a:t>I</a:t>
          </a:r>
          <a:endParaRPr lang="ru-RU" sz="1800" b="1" kern="500" baseline="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kern="500" baseline="0" dirty="0" smtClean="0"/>
            <a:t>группа</a:t>
          </a:r>
          <a:endParaRPr lang="en-US" sz="1800" b="1" kern="500" baseline="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600" kern="1200" dirty="0"/>
        </a:p>
      </dgm:t>
    </dgm:pt>
    <dgm:pt modelId="{2A4893F3-C572-49A9-B5ED-0E4E255F6A44}" type="parTrans" cxnId="{B8839031-192D-45E4-AFAB-480717C23B90}">
      <dgm:prSet/>
      <dgm:spPr/>
      <dgm:t>
        <a:bodyPr/>
        <a:lstStyle/>
        <a:p>
          <a:endParaRPr lang="ru-RU"/>
        </a:p>
      </dgm:t>
    </dgm:pt>
    <dgm:pt modelId="{A070A0A4-5B3B-43AE-B42E-3624A8616634}" type="sibTrans" cxnId="{B8839031-192D-45E4-AFAB-480717C23B90}">
      <dgm:prSet/>
      <dgm:spPr/>
      <dgm:t>
        <a:bodyPr/>
        <a:lstStyle/>
        <a:p>
          <a:endParaRPr lang="ru-RU"/>
        </a:p>
      </dgm:t>
    </dgm:pt>
    <dgm:pt modelId="{A7D728F8-E8C8-449E-859F-34150A344F57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Москва</a:t>
          </a:r>
          <a:endParaRPr lang="ru-RU" b="1" dirty="0">
            <a:solidFill>
              <a:srgbClr val="7030A0"/>
            </a:solidFill>
          </a:endParaRPr>
        </a:p>
      </dgm:t>
    </dgm:pt>
    <dgm:pt modelId="{C884E224-9D74-435C-8267-D212C45589B4}" type="parTrans" cxnId="{EA0BB5C2-D8A3-49DA-9386-9D5EB97064F3}">
      <dgm:prSet/>
      <dgm:spPr/>
      <dgm:t>
        <a:bodyPr/>
        <a:lstStyle/>
        <a:p>
          <a:endParaRPr lang="ru-RU"/>
        </a:p>
      </dgm:t>
    </dgm:pt>
    <dgm:pt modelId="{082ADBD1-4B15-405D-814A-3F5D94A91997}" type="sibTrans" cxnId="{EA0BB5C2-D8A3-49DA-9386-9D5EB97064F3}">
      <dgm:prSet/>
      <dgm:spPr/>
      <dgm:t>
        <a:bodyPr/>
        <a:lstStyle/>
        <a:p>
          <a:endParaRPr lang="ru-RU"/>
        </a:p>
      </dgm:t>
    </dgm:pt>
    <dgm:pt modelId="{34FB043D-D8A6-48CA-B027-BB045A11720F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Московская область</a:t>
          </a:r>
          <a:endParaRPr lang="ru-RU" b="1" dirty="0">
            <a:solidFill>
              <a:srgbClr val="7030A0"/>
            </a:solidFill>
          </a:endParaRPr>
        </a:p>
      </dgm:t>
    </dgm:pt>
    <dgm:pt modelId="{2784CC24-A9EB-415E-8BE5-6C25F0929FC7}" type="parTrans" cxnId="{D415E4C6-0219-4DD1-AFA0-CD5E58DFD56D}">
      <dgm:prSet/>
      <dgm:spPr/>
      <dgm:t>
        <a:bodyPr/>
        <a:lstStyle/>
        <a:p>
          <a:endParaRPr lang="ru-RU"/>
        </a:p>
      </dgm:t>
    </dgm:pt>
    <dgm:pt modelId="{030743CC-8C8B-4725-A1AA-63EE104A5A18}" type="sibTrans" cxnId="{D415E4C6-0219-4DD1-AFA0-CD5E58DFD56D}">
      <dgm:prSet/>
      <dgm:spPr/>
      <dgm:t>
        <a:bodyPr/>
        <a:lstStyle/>
        <a:p>
          <a:endParaRPr lang="ru-RU"/>
        </a:p>
      </dgm:t>
    </dgm:pt>
    <dgm:pt modelId="{F96A0C66-B78A-402A-ACBE-2A04A6859427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800" kern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kern="500" baseline="0" dirty="0" smtClean="0"/>
            <a:t>II</a:t>
          </a:r>
          <a:endParaRPr lang="ru-RU" sz="1800" b="1" kern="500" baseline="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kern="500" baseline="0" dirty="0" smtClean="0"/>
            <a:t>группа</a:t>
          </a:r>
        </a:p>
      </dgm:t>
    </dgm:pt>
    <dgm:pt modelId="{018C14A7-CB5D-4E01-84F2-8065F84EAC0C}" type="parTrans" cxnId="{55676607-2E6D-4A09-B854-1B2834FE45A1}">
      <dgm:prSet/>
      <dgm:spPr/>
      <dgm:t>
        <a:bodyPr/>
        <a:lstStyle/>
        <a:p>
          <a:endParaRPr lang="ru-RU"/>
        </a:p>
      </dgm:t>
    </dgm:pt>
    <dgm:pt modelId="{18D9B9B1-F584-4C7E-960E-3D8EE326148C}" type="sibTrans" cxnId="{55676607-2E6D-4A09-B854-1B2834FE45A1}">
      <dgm:prSet/>
      <dgm:spPr/>
      <dgm:t>
        <a:bodyPr/>
        <a:lstStyle/>
        <a:p>
          <a:endParaRPr lang="ru-RU"/>
        </a:p>
      </dgm:t>
    </dgm:pt>
    <dgm:pt modelId="{136E42CC-23BD-4ABC-9926-09A87139A5D1}">
      <dgm:prSet phldrT="[Текст]"/>
      <dgm:spPr/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Вологодская область</a:t>
          </a:r>
          <a:endParaRPr lang="ru-RU" b="1" dirty="0">
            <a:solidFill>
              <a:srgbClr val="0033CC"/>
            </a:solidFill>
          </a:endParaRPr>
        </a:p>
      </dgm:t>
    </dgm:pt>
    <dgm:pt modelId="{9282DB5A-BD59-43B0-A80F-963E84682999}" type="parTrans" cxnId="{2E39178E-A38E-4EA8-8FBC-6B228A6BAF03}">
      <dgm:prSet/>
      <dgm:spPr/>
      <dgm:t>
        <a:bodyPr/>
        <a:lstStyle/>
        <a:p>
          <a:endParaRPr lang="ru-RU"/>
        </a:p>
      </dgm:t>
    </dgm:pt>
    <dgm:pt modelId="{7042D693-1EC7-4B90-9BFA-E515EF63138E}" type="sibTrans" cxnId="{2E39178E-A38E-4EA8-8FBC-6B228A6BAF03}">
      <dgm:prSet/>
      <dgm:spPr/>
      <dgm:t>
        <a:bodyPr/>
        <a:lstStyle/>
        <a:p>
          <a:endParaRPr lang="ru-RU"/>
        </a:p>
      </dgm:t>
    </dgm:pt>
    <dgm:pt modelId="{6C632FD9-EA2E-4476-B934-6BEB4ED5DA5C}">
      <dgm:prSet phldrT="[Текст]"/>
      <dgm:spPr/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Ленинградская область</a:t>
          </a:r>
          <a:endParaRPr lang="ru-RU" b="1" dirty="0">
            <a:solidFill>
              <a:srgbClr val="0033CC"/>
            </a:solidFill>
          </a:endParaRPr>
        </a:p>
      </dgm:t>
    </dgm:pt>
    <dgm:pt modelId="{524E8A5B-E73B-4F6F-A40F-1271A9B179AA}" type="parTrans" cxnId="{FAF8E01C-941E-40FD-B26F-C72BA5C3C7A2}">
      <dgm:prSet/>
      <dgm:spPr/>
      <dgm:t>
        <a:bodyPr/>
        <a:lstStyle/>
        <a:p>
          <a:endParaRPr lang="ru-RU"/>
        </a:p>
      </dgm:t>
    </dgm:pt>
    <dgm:pt modelId="{1780AC9E-3236-421B-A94B-8AE2F4123281}" type="sibTrans" cxnId="{FAF8E01C-941E-40FD-B26F-C72BA5C3C7A2}">
      <dgm:prSet/>
      <dgm:spPr/>
      <dgm:t>
        <a:bodyPr/>
        <a:lstStyle/>
        <a:p>
          <a:endParaRPr lang="ru-RU"/>
        </a:p>
      </dgm:t>
    </dgm:pt>
    <dgm:pt modelId="{6242E3C9-11FE-4DC7-AFB8-08F0878530D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kern="500" baseline="0" dirty="0" smtClean="0"/>
            <a:t>III</a:t>
          </a:r>
          <a:endParaRPr lang="ru-RU" sz="1800" b="1" kern="500" baseline="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kern="500" baseline="0" dirty="0" smtClean="0"/>
            <a:t>группа</a:t>
          </a:r>
        </a:p>
      </dgm:t>
    </dgm:pt>
    <dgm:pt modelId="{8BBAD071-4B7B-40FF-A72E-F73B409B3845}" type="parTrans" cxnId="{6B6E1497-3CE9-42D3-8B19-295EB9BD8772}">
      <dgm:prSet/>
      <dgm:spPr/>
      <dgm:t>
        <a:bodyPr/>
        <a:lstStyle/>
        <a:p>
          <a:endParaRPr lang="ru-RU"/>
        </a:p>
      </dgm:t>
    </dgm:pt>
    <dgm:pt modelId="{662611CE-69E3-4C59-B8B9-0BD5DAB77BE6}" type="sibTrans" cxnId="{6B6E1497-3CE9-42D3-8B19-295EB9BD8772}">
      <dgm:prSet/>
      <dgm:spPr/>
      <dgm:t>
        <a:bodyPr/>
        <a:lstStyle/>
        <a:p>
          <a:endParaRPr lang="ru-RU"/>
        </a:p>
      </dgm:t>
    </dgm:pt>
    <dgm:pt modelId="{DB025B23-B239-4B4C-B97A-E1FD1CAA73EC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Мурманская область</a:t>
          </a:r>
          <a:endParaRPr lang="ru-RU" b="1" dirty="0">
            <a:solidFill>
              <a:srgbClr val="006600"/>
            </a:solidFill>
          </a:endParaRPr>
        </a:p>
      </dgm:t>
    </dgm:pt>
    <dgm:pt modelId="{C7255974-591A-4DA4-B767-1C78097F4792}" type="parTrans" cxnId="{99AC8F7E-B727-46E2-AB1E-5793929F8EE3}">
      <dgm:prSet/>
      <dgm:spPr/>
      <dgm:t>
        <a:bodyPr/>
        <a:lstStyle/>
        <a:p>
          <a:endParaRPr lang="ru-RU"/>
        </a:p>
      </dgm:t>
    </dgm:pt>
    <dgm:pt modelId="{7F1EAC50-AE92-4481-B104-64C018C0AF97}" type="sibTrans" cxnId="{99AC8F7E-B727-46E2-AB1E-5793929F8EE3}">
      <dgm:prSet/>
      <dgm:spPr/>
      <dgm:t>
        <a:bodyPr/>
        <a:lstStyle/>
        <a:p>
          <a:endParaRPr lang="ru-RU"/>
        </a:p>
      </dgm:t>
    </dgm:pt>
    <dgm:pt modelId="{DB8B2B74-300E-4D5C-87D4-2140ADBFC267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Республика Мордовия  </a:t>
          </a:r>
          <a:endParaRPr lang="ru-RU" b="1" dirty="0">
            <a:solidFill>
              <a:srgbClr val="006600"/>
            </a:solidFill>
          </a:endParaRPr>
        </a:p>
      </dgm:t>
    </dgm:pt>
    <dgm:pt modelId="{E9C6483A-7E72-48D0-B94B-7170AC35F071}" type="parTrans" cxnId="{C5A850CC-5A86-47FD-97CE-2DC80E647E9B}">
      <dgm:prSet/>
      <dgm:spPr/>
      <dgm:t>
        <a:bodyPr/>
        <a:lstStyle/>
        <a:p>
          <a:endParaRPr lang="ru-RU"/>
        </a:p>
      </dgm:t>
    </dgm:pt>
    <dgm:pt modelId="{8F3B0CB2-2BDF-4515-A294-77CF16220CBC}" type="sibTrans" cxnId="{C5A850CC-5A86-47FD-97CE-2DC80E647E9B}">
      <dgm:prSet/>
      <dgm:spPr/>
      <dgm:t>
        <a:bodyPr/>
        <a:lstStyle/>
        <a:p>
          <a:endParaRPr lang="ru-RU"/>
        </a:p>
      </dgm:t>
    </dgm:pt>
    <dgm:pt modelId="{B9E9D822-CEC1-4D41-BB9E-B60967469DC1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Магаданская область</a:t>
          </a:r>
          <a:endParaRPr lang="ru-RU" b="1" dirty="0">
            <a:solidFill>
              <a:srgbClr val="006600"/>
            </a:solidFill>
          </a:endParaRPr>
        </a:p>
      </dgm:t>
    </dgm:pt>
    <dgm:pt modelId="{64E7133A-63B6-47D6-85D6-BC1932AA5776}" type="parTrans" cxnId="{C3FFF966-E3C6-4A17-8670-6C5E0CB535BA}">
      <dgm:prSet/>
      <dgm:spPr/>
      <dgm:t>
        <a:bodyPr/>
        <a:lstStyle/>
        <a:p>
          <a:endParaRPr lang="ru-RU"/>
        </a:p>
      </dgm:t>
    </dgm:pt>
    <dgm:pt modelId="{7F00BD5D-CFB0-4DF4-83B2-79A8E31DC601}" type="sibTrans" cxnId="{C3FFF966-E3C6-4A17-8670-6C5E0CB535BA}">
      <dgm:prSet/>
      <dgm:spPr/>
      <dgm:t>
        <a:bodyPr/>
        <a:lstStyle/>
        <a:p>
          <a:endParaRPr lang="ru-RU"/>
        </a:p>
      </dgm:t>
    </dgm:pt>
    <dgm:pt modelId="{BC736247-F912-4CE2-BC23-D59A148A5F2A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Санкт-Петербург</a:t>
          </a:r>
          <a:endParaRPr lang="ru-RU" b="1" dirty="0">
            <a:solidFill>
              <a:srgbClr val="7030A0"/>
            </a:solidFill>
          </a:endParaRPr>
        </a:p>
      </dgm:t>
    </dgm:pt>
    <dgm:pt modelId="{8F7DC771-3810-4AED-B527-AC98E03D1B1E}" type="parTrans" cxnId="{C4489162-D0DC-436F-BA3D-5FB9B3D96B55}">
      <dgm:prSet/>
      <dgm:spPr/>
      <dgm:t>
        <a:bodyPr/>
        <a:lstStyle/>
        <a:p>
          <a:endParaRPr lang="ru-RU"/>
        </a:p>
      </dgm:t>
    </dgm:pt>
    <dgm:pt modelId="{96D01180-57FC-4ADE-B368-083CB1FB1DFD}" type="sibTrans" cxnId="{C4489162-D0DC-436F-BA3D-5FB9B3D96B55}">
      <dgm:prSet/>
      <dgm:spPr/>
      <dgm:t>
        <a:bodyPr/>
        <a:lstStyle/>
        <a:p>
          <a:endParaRPr lang="ru-RU"/>
        </a:p>
      </dgm:t>
    </dgm:pt>
    <dgm:pt modelId="{82554A12-5FF0-43AE-8BCE-250E30D3B203}">
      <dgm:prSet phldrT="[Текст]"/>
      <dgm:spPr/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Удмуртская Республика</a:t>
          </a:r>
          <a:endParaRPr lang="ru-RU" b="1" dirty="0">
            <a:solidFill>
              <a:srgbClr val="0033CC"/>
            </a:solidFill>
          </a:endParaRPr>
        </a:p>
      </dgm:t>
    </dgm:pt>
    <dgm:pt modelId="{A6DB0599-BCA4-4179-881A-50B48D5B6414}" type="parTrans" cxnId="{B7813294-A8B6-4355-96AF-D2BEEAAE4D59}">
      <dgm:prSet/>
      <dgm:spPr/>
      <dgm:t>
        <a:bodyPr/>
        <a:lstStyle/>
        <a:p>
          <a:endParaRPr lang="ru-RU"/>
        </a:p>
      </dgm:t>
    </dgm:pt>
    <dgm:pt modelId="{1663D4CD-BDD2-4142-8737-0F20174D03C0}" type="sibTrans" cxnId="{B7813294-A8B6-4355-96AF-D2BEEAAE4D59}">
      <dgm:prSet/>
      <dgm:spPr/>
      <dgm:t>
        <a:bodyPr/>
        <a:lstStyle/>
        <a:p>
          <a:endParaRPr lang="ru-RU"/>
        </a:p>
      </dgm:t>
    </dgm:pt>
    <dgm:pt modelId="{36DE0420-2FA6-4B32-96FE-866E04E0AFDF}" type="pres">
      <dgm:prSet presAssocID="{21CFF4A3-290E-4E3A-AB22-E5BDB84FCA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CBA8E8-3219-47F7-B64E-672EAED9BB16}" type="pres">
      <dgm:prSet presAssocID="{AD68169D-01F1-4963-B948-64DC1DDE1917}" presName="composite" presStyleCnt="0"/>
      <dgm:spPr/>
    </dgm:pt>
    <dgm:pt modelId="{7573F4E1-494D-4693-BA1C-C04A5FF169EF}" type="pres">
      <dgm:prSet presAssocID="{AD68169D-01F1-4963-B948-64DC1DDE1917}" presName="parentText" presStyleLbl="alignNode1" presStyleIdx="0" presStyleCnt="3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4F3D3-86BD-4A4E-AF07-A6EB37CEB982}" type="pres">
      <dgm:prSet presAssocID="{AD68169D-01F1-4963-B948-64DC1DDE191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11116-EF48-47D7-A8F4-AA42C10D2FB9}" type="pres">
      <dgm:prSet presAssocID="{A070A0A4-5B3B-43AE-B42E-3624A8616634}" presName="sp" presStyleCnt="0"/>
      <dgm:spPr/>
    </dgm:pt>
    <dgm:pt modelId="{A5C3A6F0-6006-4975-B713-5F174DBA815D}" type="pres">
      <dgm:prSet presAssocID="{F96A0C66-B78A-402A-ACBE-2A04A6859427}" presName="composite" presStyleCnt="0"/>
      <dgm:spPr/>
    </dgm:pt>
    <dgm:pt modelId="{4071ACB0-6AB2-4396-AB22-FE573DF40B4A}" type="pres">
      <dgm:prSet presAssocID="{F96A0C66-B78A-402A-ACBE-2A04A685942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7CAFA-1615-4F08-8C98-B729B926EBCF}" type="pres">
      <dgm:prSet presAssocID="{F96A0C66-B78A-402A-ACBE-2A04A685942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5CB83-CF55-4935-AC7F-09A2D25F4FBD}" type="pres">
      <dgm:prSet presAssocID="{18D9B9B1-F584-4C7E-960E-3D8EE326148C}" presName="sp" presStyleCnt="0"/>
      <dgm:spPr/>
    </dgm:pt>
    <dgm:pt modelId="{CB64391C-4FF3-4AC3-B0B8-1E138A9964F8}" type="pres">
      <dgm:prSet presAssocID="{6242E3C9-11FE-4DC7-AFB8-08F0878530D9}" presName="composite" presStyleCnt="0"/>
      <dgm:spPr/>
    </dgm:pt>
    <dgm:pt modelId="{7150EEC7-3A46-4467-87AA-4A6381BF2EC3}" type="pres">
      <dgm:prSet presAssocID="{6242E3C9-11FE-4DC7-AFB8-08F0878530D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3799D-11B9-4F67-B95B-B25C25327663}" type="pres">
      <dgm:prSet presAssocID="{6242E3C9-11FE-4DC7-AFB8-08F0878530D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0BB5C2-D8A3-49DA-9386-9D5EB97064F3}" srcId="{AD68169D-01F1-4963-B948-64DC1DDE1917}" destId="{A7D728F8-E8C8-449E-859F-34150A344F57}" srcOrd="0" destOrd="0" parTransId="{C884E224-9D74-435C-8267-D212C45589B4}" sibTransId="{082ADBD1-4B15-405D-814A-3F5D94A91997}"/>
    <dgm:cxn modelId="{2E39178E-A38E-4EA8-8FBC-6B228A6BAF03}" srcId="{F96A0C66-B78A-402A-ACBE-2A04A6859427}" destId="{136E42CC-23BD-4ABC-9926-09A87139A5D1}" srcOrd="0" destOrd="0" parTransId="{9282DB5A-BD59-43B0-A80F-963E84682999}" sibTransId="{7042D693-1EC7-4B90-9BFA-E515EF63138E}"/>
    <dgm:cxn modelId="{C5A850CC-5A86-47FD-97CE-2DC80E647E9B}" srcId="{6242E3C9-11FE-4DC7-AFB8-08F0878530D9}" destId="{DB8B2B74-300E-4D5C-87D4-2140ADBFC267}" srcOrd="1" destOrd="0" parTransId="{E9C6483A-7E72-48D0-B94B-7170AC35F071}" sibTransId="{8F3B0CB2-2BDF-4515-A294-77CF16220CBC}"/>
    <dgm:cxn modelId="{99AC8F7E-B727-46E2-AB1E-5793929F8EE3}" srcId="{6242E3C9-11FE-4DC7-AFB8-08F0878530D9}" destId="{DB025B23-B239-4B4C-B97A-E1FD1CAA73EC}" srcOrd="0" destOrd="0" parTransId="{C7255974-591A-4DA4-B767-1C78097F4792}" sibTransId="{7F1EAC50-AE92-4481-B104-64C018C0AF97}"/>
    <dgm:cxn modelId="{BB0AADBF-670E-4CA5-9864-1B71A610B8C0}" type="presOf" srcId="{82554A12-5FF0-43AE-8BCE-250E30D3B203}" destId="{95F7CAFA-1615-4F08-8C98-B729B926EBCF}" srcOrd="0" destOrd="2" presId="urn:microsoft.com/office/officeart/2005/8/layout/chevron2"/>
    <dgm:cxn modelId="{EFD70BC9-8288-4DB4-B2A0-4879193974C5}" type="presOf" srcId="{F96A0C66-B78A-402A-ACBE-2A04A6859427}" destId="{4071ACB0-6AB2-4396-AB22-FE573DF40B4A}" srcOrd="0" destOrd="0" presId="urn:microsoft.com/office/officeart/2005/8/layout/chevron2"/>
    <dgm:cxn modelId="{3FF16347-1C1B-40E8-942E-B3391252D2F6}" type="presOf" srcId="{B9E9D822-CEC1-4D41-BB9E-B60967469DC1}" destId="{F103799D-11B9-4F67-B95B-B25C25327663}" srcOrd="0" destOrd="2" presId="urn:microsoft.com/office/officeart/2005/8/layout/chevron2"/>
    <dgm:cxn modelId="{C3FFF966-E3C6-4A17-8670-6C5E0CB535BA}" srcId="{6242E3C9-11FE-4DC7-AFB8-08F0878530D9}" destId="{B9E9D822-CEC1-4D41-BB9E-B60967469DC1}" srcOrd="2" destOrd="0" parTransId="{64E7133A-63B6-47D6-85D6-BC1932AA5776}" sibTransId="{7F00BD5D-CFB0-4DF4-83B2-79A8E31DC601}"/>
    <dgm:cxn modelId="{D415E4C6-0219-4DD1-AFA0-CD5E58DFD56D}" srcId="{AD68169D-01F1-4963-B948-64DC1DDE1917}" destId="{34FB043D-D8A6-48CA-B027-BB045A11720F}" srcOrd="1" destOrd="0" parTransId="{2784CC24-A9EB-415E-8BE5-6C25F0929FC7}" sibTransId="{030743CC-8C8B-4725-A1AA-63EE104A5A18}"/>
    <dgm:cxn modelId="{55676607-2E6D-4A09-B854-1B2834FE45A1}" srcId="{21CFF4A3-290E-4E3A-AB22-E5BDB84FCA71}" destId="{F96A0C66-B78A-402A-ACBE-2A04A6859427}" srcOrd="1" destOrd="0" parTransId="{018C14A7-CB5D-4E01-84F2-8065F84EAC0C}" sibTransId="{18D9B9B1-F584-4C7E-960E-3D8EE326148C}"/>
    <dgm:cxn modelId="{6B37ED71-A422-4FAC-84E3-C899CC5C506A}" type="presOf" srcId="{6C632FD9-EA2E-4476-B934-6BEB4ED5DA5C}" destId="{95F7CAFA-1615-4F08-8C98-B729B926EBCF}" srcOrd="0" destOrd="1" presId="urn:microsoft.com/office/officeart/2005/8/layout/chevron2"/>
    <dgm:cxn modelId="{AF2D1A56-757E-4BA3-ADC7-84A02A102EAB}" type="presOf" srcId="{AD68169D-01F1-4963-B948-64DC1DDE1917}" destId="{7573F4E1-494D-4693-BA1C-C04A5FF169EF}" srcOrd="0" destOrd="0" presId="urn:microsoft.com/office/officeart/2005/8/layout/chevron2"/>
    <dgm:cxn modelId="{A2C12B57-0BFC-480E-BEA9-84925B0B5A21}" type="presOf" srcId="{6242E3C9-11FE-4DC7-AFB8-08F0878530D9}" destId="{7150EEC7-3A46-4467-87AA-4A6381BF2EC3}" srcOrd="0" destOrd="0" presId="urn:microsoft.com/office/officeart/2005/8/layout/chevron2"/>
    <dgm:cxn modelId="{351D5326-CECF-46CC-9A1F-F9EDD5D03B26}" type="presOf" srcId="{136E42CC-23BD-4ABC-9926-09A87139A5D1}" destId="{95F7CAFA-1615-4F08-8C98-B729B926EBCF}" srcOrd="0" destOrd="0" presId="urn:microsoft.com/office/officeart/2005/8/layout/chevron2"/>
    <dgm:cxn modelId="{BE7B0227-2CFB-41BF-83F3-3222B3585185}" type="presOf" srcId="{A7D728F8-E8C8-449E-859F-34150A344F57}" destId="{00B4F3D3-86BD-4A4E-AF07-A6EB37CEB982}" srcOrd="0" destOrd="0" presId="urn:microsoft.com/office/officeart/2005/8/layout/chevron2"/>
    <dgm:cxn modelId="{6B6E1497-3CE9-42D3-8B19-295EB9BD8772}" srcId="{21CFF4A3-290E-4E3A-AB22-E5BDB84FCA71}" destId="{6242E3C9-11FE-4DC7-AFB8-08F0878530D9}" srcOrd="2" destOrd="0" parTransId="{8BBAD071-4B7B-40FF-A72E-F73B409B3845}" sibTransId="{662611CE-69E3-4C59-B8B9-0BD5DAB77BE6}"/>
    <dgm:cxn modelId="{36CDC820-2B12-4FD6-A49D-189E6DCE80F1}" type="presOf" srcId="{34FB043D-D8A6-48CA-B027-BB045A11720F}" destId="{00B4F3D3-86BD-4A4E-AF07-A6EB37CEB982}" srcOrd="0" destOrd="1" presId="urn:microsoft.com/office/officeart/2005/8/layout/chevron2"/>
    <dgm:cxn modelId="{B8839031-192D-45E4-AFAB-480717C23B90}" srcId="{21CFF4A3-290E-4E3A-AB22-E5BDB84FCA71}" destId="{AD68169D-01F1-4963-B948-64DC1DDE1917}" srcOrd="0" destOrd="0" parTransId="{2A4893F3-C572-49A9-B5ED-0E4E255F6A44}" sibTransId="{A070A0A4-5B3B-43AE-B42E-3624A8616634}"/>
    <dgm:cxn modelId="{19AFD9FD-6397-49B6-AD62-4AFB9B8E7B0E}" type="presOf" srcId="{21CFF4A3-290E-4E3A-AB22-E5BDB84FCA71}" destId="{36DE0420-2FA6-4B32-96FE-866E04E0AFDF}" srcOrd="0" destOrd="0" presId="urn:microsoft.com/office/officeart/2005/8/layout/chevron2"/>
    <dgm:cxn modelId="{D2CBEF0F-93E0-493D-AB88-5A5944215B6F}" type="presOf" srcId="{BC736247-F912-4CE2-BC23-D59A148A5F2A}" destId="{00B4F3D3-86BD-4A4E-AF07-A6EB37CEB982}" srcOrd="0" destOrd="2" presId="urn:microsoft.com/office/officeart/2005/8/layout/chevron2"/>
    <dgm:cxn modelId="{FAF8E01C-941E-40FD-B26F-C72BA5C3C7A2}" srcId="{F96A0C66-B78A-402A-ACBE-2A04A6859427}" destId="{6C632FD9-EA2E-4476-B934-6BEB4ED5DA5C}" srcOrd="1" destOrd="0" parTransId="{524E8A5B-E73B-4F6F-A40F-1271A9B179AA}" sibTransId="{1780AC9E-3236-421B-A94B-8AE2F4123281}"/>
    <dgm:cxn modelId="{DD0F5EF9-0D0E-42F2-968A-8C00880DEF86}" type="presOf" srcId="{DB8B2B74-300E-4D5C-87D4-2140ADBFC267}" destId="{F103799D-11B9-4F67-B95B-B25C25327663}" srcOrd="0" destOrd="1" presId="urn:microsoft.com/office/officeart/2005/8/layout/chevron2"/>
    <dgm:cxn modelId="{B7813294-A8B6-4355-96AF-D2BEEAAE4D59}" srcId="{F96A0C66-B78A-402A-ACBE-2A04A6859427}" destId="{82554A12-5FF0-43AE-8BCE-250E30D3B203}" srcOrd="2" destOrd="0" parTransId="{A6DB0599-BCA4-4179-881A-50B48D5B6414}" sibTransId="{1663D4CD-BDD2-4142-8737-0F20174D03C0}"/>
    <dgm:cxn modelId="{F9F3B523-69B6-4392-9DCD-0CC2715ECA48}" type="presOf" srcId="{DB025B23-B239-4B4C-B97A-E1FD1CAA73EC}" destId="{F103799D-11B9-4F67-B95B-B25C25327663}" srcOrd="0" destOrd="0" presId="urn:microsoft.com/office/officeart/2005/8/layout/chevron2"/>
    <dgm:cxn modelId="{C4489162-D0DC-436F-BA3D-5FB9B3D96B55}" srcId="{AD68169D-01F1-4963-B948-64DC1DDE1917}" destId="{BC736247-F912-4CE2-BC23-D59A148A5F2A}" srcOrd="2" destOrd="0" parTransId="{8F7DC771-3810-4AED-B527-AC98E03D1B1E}" sibTransId="{96D01180-57FC-4ADE-B368-083CB1FB1DFD}"/>
    <dgm:cxn modelId="{9CA55463-92AE-476E-8FFB-F897ABC73B90}" type="presParOf" srcId="{36DE0420-2FA6-4B32-96FE-866E04E0AFDF}" destId="{16CBA8E8-3219-47F7-B64E-672EAED9BB16}" srcOrd="0" destOrd="0" presId="urn:microsoft.com/office/officeart/2005/8/layout/chevron2"/>
    <dgm:cxn modelId="{18057714-444C-46D9-9189-644E4B7E8365}" type="presParOf" srcId="{16CBA8E8-3219-47F7-B64E-672EAED9BB16}" destId="{7573F4E1-494D-4693-BA1C-C04A5FF169EF}" srcOrd="0" destOrd="0" presId="urn:microsoft.com/office/officeart/2005/8/layout/chevron2"/>
    <dgm:cxn modelId="{13BA40C8-AF24-4C55-BF4B-E5CDEBF6B51D}" type="presParOf" srcId="{16CBA8E8-3219-47F7-B64E-672EAED9BB16}" destId="{00B4F3D3-86BD-4A4E-AF07-A6EB37CEB982}" srcOrd="1" destOrd="0" presId="urn:microsoft.com/office/officeart/2005/8/layout/chevron2"/>
    <dgm:cxn modelId="{BC6EC31C-95CB-4221-9F70-7A0402C75F96}" type="presParOf" srcId="{36DE0420-2FA6-4B32-96FE-866E04E0AFDF}" destId="{C2211116-EF48-47D7-A8F4-AA42C10D2FB9}" srcOrd="1" destOrd="0" presId="urn:microsoft.com/office/officeart/2005/8/layout/chevron2"/>
    <dgm:cxn modelId="{9887BCBC-2A61-4B18-BA48-9303678E45E6}" type="presParOf" srcId="{36DE0420-2FA6-4B32-96FE-866E04E0AFDF}" destId="{A5C3A6F0-6006-4975-B713-5F174DBA815D}" srcOrd="2" destOrd="0" presId="urn:microsoft.com/office/officeart/2005/8/layout/chevron2"/>
    <dgm:cxn modelId="{C5873B5F-479E-4EE9-B55E-DE46DC4929F1}" type="presParOf" srcId="{A5C3A6F0-6006-4975-B713-5F174DBA815D}" destId="{4071ACB0-6AB2-4396-AB22-FE573DF40B4A}" srcOrd="0" destOrd="0" presId="urn:microsoft.com/office/officeart/2005/8/layout/chevron2"/>
    <dgm:cxn modelId="{8FC91884-BD33-4A4A-A7CC-85CE77D3BCA8}" type="presParOf" srcId="{A5C3A6F0-6006-4975-B713-5F174DBA815D}" destId="{95F7CAFA-1615-4F08-8C98-B729B926EBCF}" srcOrd="1" destOrd="0" presId="urn:microsoft.com/office/officeart/2005/8/layout/chevron2"/>
    <dgm:cxn modelId="{E8FBF823-8BC0-41E4-B1D7-624FF15F0438}" type="presParOf" srcId="{36DE0420-2FA6-4B32-96FE-866E04E0AFDF}" destId="{C0A5CB83-CF55-4935-AC7F-09A2D25F4FBD}" srcOrd="3" destOrd="0" presId="urn:microsoft.com/office/officeart/2005/8/layout/chevron2"/>
    <dgm:cxn modelId="{D580AEFC-E809-4701-BB17-BB9B364F2715}" type="presParOf" srcId="{36DE0420-2FA6-4B32-96FE-866E04E0AFDF}" destId="{CB64391C-4FF3-4AC3-B0B8-1E138A9964F8}" srcOrd="4" destOrd="0" presId="urn:microsoft.com/office/officeart/2005/8/layout/chevron2"/>
    <dgm:cxn modelId="{4C34E1D2-E60B-48D3-8FA2-AE20B5181A8C}" type="presParOf" srcId="{CB64391C-4FF3-4AC3-B0B8-1E138A9964F8}" destId="{7150EEC7-3A46-4467-87AA-4A6381BF2EC3}" srcOrd="0" destOrd="0" presId="urn:microsoft.com/office/officeart/2005/8/layout/chevron2"/>
    <dgm:cxn modelId="{85E32A4C-AD76-4824-9EFA-B16D05373E91}" type="presParOf" srcId="{CB64391C-4FF3-4AC3-B0B8-1E138A9964F8}" destId="{F103799D-11B9-4F67-B95B-B25C253276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78475A-4E4A-4B57-B665-3FEFD195300C}" type="doc">
      <dgm:prSet loTypeId="urn:microsoft.com/office/officeart/2005/8/layout/target3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ACA512A-FF23-443B-A32F-1CF0CDC30645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7030A0"/>
              </a:solidFill>
            </a:rPr>
            <a:t>83 субъекта </a:t>
          </a:r>
        </a:p>
        <a:p>
          <a:pPr algn="ctr"/>
          <a:r>
            <a:rPr lang="ru-RU" b="1" dirty="0" smtClean="0">
              <a:solidFill>
                <a:srgbClr val="7030A0"/>
              </a:solidFill>
            </a:rPr>
            <a:t>Российской Федерации</a:t>
          </a:r>
          <a:endParaRPr lang="ru-RU" b="1" dirty="0">
            <a:solidFill>
              <a:srgbClr val="7030A0"/>
            </a:solidFill>
          </a:endParaRPr>
        </a:p>
      </dgm:t>
    </dgm:pt>
    <dgm:pt modelId="{531EB85C-8EF9-4C45-89A3-096329CD807D}" type="parTrans" cxnId="{58694AD9-80CE-4D59-B14F-6B8E2D969D0F}">
      <dgm:prSet/>
      <dgm:spPr/>
      <dgm:t>
        <a:bodyPr/>
        <a:lstStyle/>
        <a:p>
          <a:endParaRPr lang="ru-RU"/>
        </a:p>
      </dgm:t>
    </dgm:pt>
    <dgm:pt modelId="{84C8F495-7A73-4ECF-8565-AD0B289A5FBD}" type="sibTrans" cxnId="{58694AD9-80CE-4D59-B14F-6B8E2D969D0F}">
      <dgm:prSet/>
      <dgm:spPr/>
      <dgm:t>
        <a:bodyPr/>
        <a:lstStyle/>
        <a:p>
          <a:endParaRPr lang="ru-RU"/>
        </a:p>
      </dgm:t>
    </dgm:pt>
    <dgm:pt modelId="{3EDE7B1D-A68D-489E-B54C-7994DC9DFDCD}">
      <dgm:prSet phldrT="[Текст]" custT="1"/>
      <dgm:spPr/>
      <dgm:t>
        <a:bodyPr/>
        <a:lstStyle/>
        <a:p>
          <a:r>
            <a:rPr lang="ru-RU" sz="2100" b="1" dirty="0" smtClean="0">
              <a:solidFill>
                <a:srgbClr val="0033CC"/>
              </a:solidFill>
            </a:rPr>
            <a:t>4 105 юношей</a:t>
          </a:r>
          <a:endParaRPr lang="ru-RU" sz="2100" b="1" dirty="0">
            <a:solidFill>
              <a:srgbClr val="0033CC"/>
            </a:solidFill>
          </a:endParaRPr>
        </a:p>
      </dgm:t>
    </dgm:pt>
    <dgm:pt modelId="{206736CE-24E3-4FB2-A36F-54BE659C4F7F}" type="parTrans" cxnId="{7A9437CC-5458-485C-85B6-27AF29281A5C}">
      <dgm:prSet/>
      <dgm:spPr/>
      <dgm:t>
        <a:bodyPr/>
        <a:lstStyle/>
        <a:p>
          <a:endParaRPr lang="ru-RU"/>
        </a:p>
      </dgm:t>
    </dgm:pt>
    <dgm:pt modelId="{519C3E37-1759-40AD-A354-DC112C1CA68F}" type="sibTrans" cxnId="{7A9437CC-5458-485C-85B6-27AF29281A5C}">
      <dgm:prSet/>
      <dgm:spPr/>
      <dgm:t>
        <a:bodyPr/>
        <a:lstStyle/>
        <a:p>
          <a:endParaRPr lang="ru-RU"/>
        </a:p>
      </dgm:t>
    </dgm:pt>
    <dgm:pt modelId="{032694EB-9952-44F5-9D4E-DACF9FECB657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спортивное мастерство</a:t>
          </a:r>
          <a:endParaRPr lang="ru-RU" b="1" dirty="0">
            <a:solidFill>
              <a:srgbClr val="006600"/>
            </a:solidFill>
          </a:endParaRPr>
        </a:p>
      </dgm:t>
    </dgm:pt>
    <dgm:pt modelId="{CB1EF83D-2E07-487A-ADEC-92A06F0036E7}" type="parTrans" cxnId="{C89EB8ED-24B5-499F-9AA4-68F7E5BB6114}">
      <dgm:prSet/>
      <dgm:spPr/>
      <dgm:t>
        <a:bodyPr/>
        <a:lstStyle/>
        <a:p>
          <a:endParaRPr lang="ru-RU"/>
        </a:p>
      </dgm:t>
    </dgm:pt>
    <dgm:pt modelId="{B04252FA-C464-4384-8F06-19293EE0BDA7}" type="sibTrans" cxnId="{C89EB8ED-24B5-499F-9AA4-68F7E5BB6114}">
      <dgm:prSet/>
      <dgm:spPr/>
      <dgm:t>
        <a:bodyPr/>
        <a:lstStyle/>
        <a:p>
          <a:endParaRPr lang="ru-RU"/>
        </a:p>
      </dgm:t>
    </dgm:pt>
    <dgm:pt modelId="{8201CBA5-7630-4A4E-A55E-550290BA4126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5 мастеров спорта международного класса</a:t>
          </a:r>
          <a:endParaRPr lang="ru-RU" b="1" dirty="0">
            <a:solidFill>
              <a:srgbClr val="006600"/>
            </a:solidFill>
          </a:endParaRPr>
        </a:p>
      </dgm:t>
    </dgm:pt>
    <dgm:pt modelId="{7AE00082-0B56-406D-8046-DEE3B5270440}" type="parTrans" cxnId="{B44F515B-A2E0-49BA-96B0-25998703F224}">
      <dgm:prSet/>
      <dgm:spPr/>
      <dgm:t>
        <a:bodyPr/>
        <a:lstStyle/>
        <a:p>
          <a:endParaRPr lang="ru-RU"/>
        </a:p>
      </dgm:t>
    </dgm:pt>
    <dgm:pt modelId="{88DBBF2C-204C-4EB8-B6DA-FB01925582CF}" type="sibTrans" cxnId="{B44F515B-A2E0-49BA-96B0-25998703F224}">
      <dgm:prSet/>
      <dgm:spPr/>
      <dgm:t>
        <a:bodyPr/>
        <a:lstStyle/>
        <a:p>
          <a:endParaRPr lang="ru-RU"/>
        </a:p>
      </dgm:t>
    </dgm:pt>
    <dgm:pt modelId="{1BA1D7D8-9919-4BA3-83AF-3FE9EBAEB46F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2 834 кандидата в мастера спорта</a:t>
          </a:r>
          <a:endParaRPr lang="ru-RU" b="1" dirty="0">
            <a:solidFill>
              <a:srgbClr val="006600"/>
            </a:solidFill>
          </a:endParaRPr>
        </a:p>
      </dgm:t>
    </dgm:pt>
    <dgm:pt modelId="{216C32D5-5164-4DDB-9F13-CA3BE3AC2A0D}" type="parTrans" cxnId="{F44DEF4C-4E88-4442-82E4-6D6309E457FD}">
      <dgm:prSet/>
      <dgm:spPr/>
      <dgm:t>
        <a:bodyPr/>
        <a:lstStyle/>
        <a:p>
          <a:endParaRPr lang="ru-RU"/>
        </a:p>
      </dgm:t>
    </dgm:pt>
    <dgm:pt modelId="{42A016E9-BDFE-4685-BC63-BA322B7476C7}" type="sibTrans" cxnId="{F44DEF4C-4E88-4442-82E4-6D6309E457FD}">
      <dgm:prSet/>
      <dgm:spPr/>
      <dgm:t>
        <a:bodyPr/>
        <a:lstStyle/>
        <a:p>
          <a:endParaRPr lang="ru-RU"/>
        </a:p>
      </dgm:t>
    </dgm:pt>
    <dgm:pt modelId="{5A26CAD0-91FA-4F5D-A2D0-2511A4ED1B35}">
      <dgm:prSet phldrT="[Текст]"/>
      <dgm:spPr/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10 257 участников</a:t>
          </a:r>
          <a:endParaRPr lang="ru-RU" b="1" dirty="0">
            <a:solidFill>
              <a:srgbClr val="0033CC"/>
            </a:solidFill>
          </a:endParaRPr>
        </a:p>
      </dgm:t>
    </dgm:pt>
    <dgm:pt modelId="{14F57B04-FE7E-4F65-B67F-9E664D5096BE}" type="sibTrans" cxnId="{0E582C17-0ACE-426E-8673-5589206EB338}">
      <dgm:prSet/>
      <dgm:spPr/>
      <dgm:t>
        <a:bodyPr/>
        <a:lstStyle/>
        <a:p>
          <a:endParaRPr lang="ru-RU"/>
        </a:p>
      </dgm:t>
    </dgm:pt>
    <dgm:pt modelId="{1A81FE65-D762-4C95-881E-C68522AB3C6E}" type="parTrans" cxnId="{0E582C17-0ACE-426E-8673-5589206EB338}">
      <dgm:prSet/>
      <dgm:spPr/>
      <dgm:t>
        <a:bodyPr/>
        <a:lstStyle/>
        <a:p>
          <a:endParaRPr lang="ru-RU"/>
        </a:p>
      </dgm:t>
    </dgm:pt>
    <dgm:pt modelId="{13C1C032-1917-45F1-80AF-23BC50A6CDB0}">
      <dgm:prSet phldrT="[Текст]" custT="1"/>
      <dgm:spPr/>
      <dgm:t>
        <a:bodyPr/>
        <a:lstStyle/>
        <a:p>
          <a:r>
            <a:rPr lang="ru-RU" sz="2100" b="1" dirty="0" smtClean="0">
              <a:solidFill>
                <a:srgbClr val="0033CC"/>
              </a:solidFill>
            </a:rPr>
            <a:t>3 948 девушек</a:t>
          </a:r>
          <a:endParaRPr lang="ru-RU" sz="2100" b="1" dirty="0">
            <a:solidFill>
              <a:srgbClr val="0033CC"/>
            </a:solidFill>
          </a:endParaRPr>
        </a:p>
      </dgm:t>
    </dgm:pt>
    <dgm:pt modelId="{13465140-C839-4CAC-B72A-1D4CBD711C2D}" type="sibTrans" cxnId="{BA42085B-21F3-4517-BA14-A1C4FE1598B7}">
      <dgm:prSet/>
      <dgm:spPr/>
      <dgm:t>
        <a:bodyPr/>
        <a:lstStyle/>
        <a:p>
          <a:endParaRPr lang="ru-RU"/>
        </a:p>
      </dgm:t>
    </dgm:pt>
    <dgm:pt modelId="{AB9E1242-7515-4164-82A6-5E9F20019CF4}" type="parTrans" cxnId="{BA42085B-21F3-4517-BA14-A1C4FE1598B7}">
      <dgm:prSet/>
      <dgm:spPr/>
      <dgm:t>
        <a:bodyPr/>
        <a:lstStyle/>
        <a:p>
          <a:endParaRPr lang="ru-RU"/>
        </a:p>
      </dgm:t>
    </dgm:pt>
    <dgm:pt modelId="{C48A559F-B30C-407B-9145-3DC7F95AAD0A}">
      <dgm:prSet phldrT="[Текст]" custT="1"/>
      <dgm:spPr/>
      <dgm:t>
        <a:bodyPr/>
        <a:lstStyle/>
        <a:p>
          <a:r>
            <a:rPr lang="ru-RU" sz="2100" b="1" dirty="0" smtClean="0">
              <a:solidFill>
                <a:srgbClr val="0033CC"/>
              </a:solidFill>
            </a:rPr>
            <a:t>2 204 тренеров</a:t>
          </a:r>
          <a:endParaRPr lang="ru-RU" sz="2100" b="1" dirty="0">
            <a:solidFill>
              <a:srgbClr val="0033CC"/>
            </a:solidFill>
          </a:endParaRPr>
        </a:p>
      </dgm:t>
    </dgm:pt>
    <dgm:pt modelId="{920E077E-81F6-4297-A9B4-613DF7C48021}" type="parTrans" cxnId="{34AB3FBB-C520-4F91-BD73-2191D4CCFFDF}">
      <dgm:prSet/>
      <dgm:spPr/>
      <dgm:t>
        <a:bodyPr/>
        <a:lstStyle/>
        <a:p>
          <a:endParaRPr lang="ru-RU"/>
        </a:p>
      </dgm:t>
    </dgm:pt>
    <dgm:pt modelId="{6DD873A9-E773-4E6F-9E50-2C8950C426F2}" type="sibTrans" cxnId="{34AB3FBB-C520-4F91-BD73-2191D4CCFFDF}">
      <dgm:prSet/>
      <dgm:spPr/>
      <dgm:t>
        <a:bodyPr/>
        <a:lstStyle/>
        <a:p>
          <a:endParaRPr lang="ru-RU"/>
        </a:p>
      </dgm:t>
    </dgm:pt>
    <dgm:pt modelId="{E3697F43-89EB-4D12-AC10-56688D69F21F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352 мастера спорта</a:t>
          </a:r>
          <a:endParaRPr lang="ru-RU" b="1" dirty="0">
            <a:solidFill>
              <a:srgbClr val="006600"/>
            </a:solidFill>
          </a:endParaRPr>
        </a:p>
      </dgm:t>
    </dgm:pt>
    <dgm:pt modelId="{C79D5786-78C8-4A3F-998F-CE122D12AA47}" type="parTrans" cxnId="{AC2085B8-E798-4464-92AC-E5ACD6D38A27}">
      <dgm:prSet/>
      <dgm:spPr/>
      <dgm:t>
        <a:bodyPr/>
        <a:lstStyle/>
        <a:p>
          <a:endParaRPr lang="ru-RU"/>
        </a:p>
      </dgm:t>
    </dgm:pt>
    <dgm:pt modelId="{029FBCDF-6699-4159-AC61-5D527220FD4C}" type="sibTrans" cxnId="{AC2085B8-E798-4464-92AC-E5ACD6D38A27}">
      <dgm:prSet/>
      <dgm:spPr/>
      <dgm:t>
        <a:bodyPr/>
        <a:lstStyle/>
        <a:p>
          <a:endParaRPr lang="ru-RU"/>
        </a:p>
      </dgm:t>
    </dgm:pt>
    <dgm:pt modelId="{4DF4E611-A42F-4DBF-BFC1-D42222F16889}" type="pres">
      <dgm:prSet presAssocID="{E778475A-4E4A-4B57-B665-3FEFD195300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E2FB0E-708B-45EE-9A37-4DB349DB4ED2}" type="pres">
      <dgm:prSet presAssocID="{9ACA512A-FF23-443B-A32F-1CF0CDC30645}" presName="circle1" presStyleLbl="node1" presStyleIdx="0" presStyleCnt="3"/>
      <dgm:spPr>
        <a:solidFill>
          <a:srgbClr val="7030A0"/>
        </a:solidFill>
      </dgm:spPr>
    </dgm:pt>
    <dgm:pt modelId="{CF6DB75E-9CA4-4F2D-9155-23BF10AC9D90}" type="pres">
      <dgm:prSet presAssocID="{9ACA512A-FF23-443B-A32F-1CF0CDC30645}" presName="space" presStyleCnt="0"/>
      <dgm:spPr/>
    </dgm:pt>
    <dgm:pt modelId="{F8643EC7-7AD4-47AE-83A1-2F63A2D47001}" type="pres">
      <dgm:prSet presAssocID="{9ACA512A-FF23-443B-A32F-1CF0CDC30645}" presName="rect1" presStyleLbl="alignAcc1" presStyleIdx="0" presStyleCnt="3"/>
      <dgm:spPr/>
      <dgm:t>
        <a:bodyPr/>
        <a:lstStyle/>
        <a:p>
          <a:endParaRPr lang="ru-RU"/>
        </a:p>
      </dgm:t>
    </dgm:pt>
    <dgm:pt modelId="{174BD47A-FCA0-4DD4-B1BD-2A265325952C}" type="pres">
      <dgm:prSet presAssocID="{5A26CAD0-91FA-4F5D-A2D0-2511A4ED1B35}" presName="vertSpace2" presStyleLbl="node1" presStyleIdx="0" presStyleCnt="3"/>
      <dgm:spPr/>
    </dgm:pt>
    <dgm:pt modelId="{3BE52533-7120-496E-8088-8AEABF8BC354}" type="pres">
      <dgm:prSet presAssocID="{5A26CAD0-91FA-4F5D-A2D0-2511A4ED1B35}" presName="circle2" presStyleLbl="node1" presStyleIdx="1" presStyleCnt="3"/>
      <dgm:spPr>
        <a:solidFill>
          <a:srgbClr val="0033CC"/>
        </a:solidFill>
      </dgm:spPr>
    </dgm:pt>
    <dgm:pt modelId="{A8FE5474-4F4E-4DBB-B120-8A859A3EA7D5}" type="pres">
      <dgm:prSet presAssocID="{5A26CAD0-91FA-4F5D-A2D0-2511A4ED1B35}" presName="rect2" presStyleLbl="alignAcc1" presStyleIdx="1" presStyleCnt="3"/>
      <dgm:spPr/>
      <dgm:t>
        <a:bodyPr/>
        <a:lstStyle/>
        <a:p>
          <a:endParaRPr lang="ru-RU"/>
        </a:p>
      </dgm:t>
    </dgm:pt>
    <dgm:pt modelId="{7398DAA9-B894-41FA-9F47-F8E6FCF67E0A}" type="pres">
      <dgm:prSet presAssocID="{032694EB-9952-44F5-9D4E-DACF9FECB657}" presName="vertSpace3" presStyleLbl="node1" presStyleIdx="1" presStyleCnt="3"/>
      <dgm:spPr/>
    </dgm:pt>
    <dgm:pt modelId="{BDE9BDFD-135A-4174-B5AE-BBFDF9A7CDFE}" type="pres">
      <dgm:prSet presAssocID="{032694EB-9952-44F5-9D4E-DACF9FECB657}" presName="circle3" presStyleLbl="node1" presStyleIdx="2" presStyleCnt="3"/>
      <dgm:spPr>
        <a:solidFill>
          <a:srgbClr val="006600"/>
        </a:solidFill>
      </dgm:spPr>
    </dgm:pt>
    <dgm:pt modelId="{3C8294CC-F25C-46A2-950D-57A7D3C9B0D3}" type="pres">
      <dgm:prSet presAssocID="{032694EB-9952-44F5-9D4E-DACF9FECB657}" presName="rect3" presStyleLbl="alignAcc1" presStyleIdx="2" presStyleCnt="3"/>
      <dgm:spPr/>
      <dgm:t>
        <a:bodyPr/>
        <a:lstStyle/>
        <a:p>
          <a:endParaRPr lang="ru-RU"/>
        </a:p>
      </dgm:t>
    </dgm:pt>
    <dgm:pt modelId="{3F63B5DE-D9D0-4681-8F81-F9F63EA25D17}" type="pres">
      <dgm:prSet presAssocID="{9ACA512A-FF23-443B-A32F-1CF0CDC3064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A1738-27C4-41AD-96C3-BB4635805DC9}" type="pres">
      <dgm:prSet presAssocID="{9ACA512A-FF23-443B-A32F-1CF0CDC3064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BBD9D-2732-4BAC-A077-C1A3219F9C05}" type="pres">
      <dgm:prSet presAssocID="{5A26CAD0-91FA-4F5D-A2D0-2511A4ED1B3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82D65-D95D-4813-A73B-420567AFCBE3}" type="pres">
      <dgm:prSet presAssocID="{5A26CAD0-91FA-4F5D-A2D0-2511A4ED1B3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2182B-350D-417C-A88D-927F2C8BF1AB}" type="pres">
      <dgm:prSet presAssocID="{032694EB-9952-44F5-9D4E-DACF9FECB65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604D5-7256-4952-BACE-CD4AA2CFF3D5}" type="pres">
      <dgm:prSet presAssocID="{032694EB-9952-44F5-9D4E-DACF9FECB65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7F11A9-CF03-4EAB-8A9F-5F8858146C6B}" type="presOf" srcId="{8201CBA5-7630-4A4E-A55E-550290BA4126}" destId="{9BA604D5-7256-4952-BACE-CD4AA2CFF3D5}" srcOrd="0" destOrd="0" presId="urn:microsoft.com/office/officeart/2005/8/layout/target3"/>
    <dgm:cxn modelId="{C89EB8ED-24B5-499F-9AA4-68F7E5BB6114}" srcId="{E778475A-4E4A-4B57-B665-3FEFD195300C}" destId="{032694EB-9952-44F5-9D4E-DACF9FECB657}" srcOrd="2" destOrd="0" parTransId="{CB1EF83D-2E07-487A-ADEC-92A06F0036E7}" sibTransId="{B04252FA-C464-4384-8F06-19293EE0BDA7}"/>
    <dgm:cxn modelId="{58563220-DC32-4F8E-A918-0894D572E8E8}" type="presOf" srcId="{032694EB-9952-44F5-9D4E-DACF9FECB657}" destId="{3C8294CC-F25C-46A2-950D-57A7D3C9B0D3}" srcOrd="0" destOrd="0" presId="urn:microsoft.com/office/officeart/2005/8/layout/target3"/>
    <dgm:cxn modelId="{AC2085B8-E798-4464-92AC-E5ACD6D38A27}" srcId="{032694EB-9952-44F5-9D4E-DACF9FECB657}" destId="{E3697F43-89EB-4D12-AC10-56688D69F21F}" srcOrd="1" destOrd="0" parTransId="{C79D5786-78C8-4A3F-998F-CE122D12AA47}" sibTransId="{029FBCDF-6699-4159-AC61-5D527220FD4C}"/>
    <dgm:cxn modelId="{F44DEF4C-4E88-4442-82E4-6D6309E457FD}" srcId="{032694EB-9952-44F5-9D4E-DACF9FECB657}" destId="{1BA1D7D8-9919-4BA3-83AF-3FE9EBAEB46F}" srcOrd="2" destOrd="0" parTransId="{216C32D5-5164-4DDB-9F13-CA3BE3AC2A0D}" sibTransId="{42A016E9-BDFE-4685-BC63-BA322B7476C7}"/>
    <dgm:cxn modelId="{C5CB00AB-B667-42E4-B2D4-36FFF4CDFDB2}" type="presOf" srcId="{13C1C032-1917-45F1-80AF-23BC50A6CDB0}" destId="{0FA82D65-D95D-4813-A73B-420567AFCBE3}" srcOrd="0" destOrd="1" presId="urn:microsoft.com/office/officeart/2005/8/layout/target3"/>
    <dgm:cxn modelId="{4AE73647-A786-4318-944C-16011AEB796B}" type="presOf" srcId="{032694EB-9952-44F5-9D4E-DACF9FECB657}" destId="{AB82182B-350D-417C-A88D-927F2C8BF1AB}" srcOrd="1" destOrd="0" presId="urn:microsoft.com/office/officeart/2005/8/layout/target3"/>
    <dgm:cxn modelId="{51EFE619-F976-499F-9A6E-7218713CC3DB}" type="presOf" srcId="{3EDE7B1D-A68D-489E-B54C-7994DC9DFDCD}" destId="{0FA82D65-D95D-4813-A73B-420567AFCBE3}" srcOrd="0" destOrd="0" presId="urn:microsoft.com/office/officeart/2005/8/layout/target3"/>
    <dgm:cxn modelId="{34AB3FBB-C520-4F91-BD73-2191D4CCFFDF}" srcId="{5A26CAD0-91FA-4F5D-A2D0-2511A4ED1B35}" destId="{C48A559F-B30C-407B-9145-3DC7F95AAD0A}" srcOrd="2" destOrd="0" parTransId="{920E077E-81F6-4297-A9B4-613DF7C48021}" sibTransId="{6DD873A9-E773-4E6F-9E50-2C8950C426F2}"/>
    <dgm:cxn modelId="{4961C813-4BF6-403B-9D9C-01CB87C6E95B}" type="presOf" srcId="{5A26CAD0-91FA-4F5D-A2D0-2511A4ED1B35}" destId="{A8FE5474-4F4E-4DBB-B120-8A859A3EA7D5}" srcOrd="0" destOrd="0" presId="urn:microsoft.com/office/officeart/2005/8/layout/target3"/>
    <dgm:cxn modelId="{5B8688C5-204B-404D-9929-C12CABEA97FD}" type="presOf" srcId="{E778475A-4E4A-4B57-B665-3FEFD195300C}" destId="{4DF4E611-A42F-4DBF-BFC1-D42222F16889}" srcOrd="0" destOrd="0" presId="urn:microsoft.com/office/officeart/2005/8/layout/target3"/>
    <dgm:cxn modelId="{A29FC2CC-FD66-4EFA-AC19-37A2E87DCA99}" type="presOf" srcId="{9ACA512A-FF23-443B-A32F-1CF0CDC30645}" destId="{3F63B5DE-D9D0-4681-8F81-F9F63EA25D17}" srcOrd="1" destOrd="0" presId="urn:microsoft.com/office/officeart/2005/8/layout/target3"/>
    <dgm:cxn modelId="{0E582C17-0ACE-426E-8673-5589206EB338}" srcId="{E778475A-4E4A-4B57-B665-3FEFD195300C}" destId="{5A26CAD0-91FA-4F5D-A2D0-2511A4ED1B35}" srcOrd="1" destOrd="0" parTransId="{1A81FE65-D762-4C95-881E-C68522AB3C6E}" sibTransId="{14F57B04-FE7E-4F65-B67F-9E664D5096BE}"/>
    <dgm:cxn modelId="{654C685D-3655-4E45-B6F3-AF82674B17DC}" type="presOf" srcId="{1BA1D7D8-9919-4BA3-83AF-3FE9EBAEB46F}" destId="{9BA604D5-7256-4952-BACE-CD4AA2CFF3D5}" srcOrd="0" destOrd="2" presId="urn:microsoft.com/office/officeart/2005/8/layout/target3"/>
    <dgm:cxn modelId="{6C425688-F645-425E-8D7B-2EC4165F5D73}" type="presOf" srcId="{E3697F43-89EB-4D12-AC10-56688D69F21F}" destId="{9BA604D5-7256-4952-BACE-CD4AA2CFF3D5}" srcOrd="0" destOrd="1" presId="urn:microsoft.com/office/officeart/2005/8/layout/target3"/>
    <dgm:cxn modelId="{5DECFAE4-BADE-4BD6-97DC-2A7DCE8C909A}" type="presOf" srcId="{C48A559F-B30C-407B-9145-3DC7F95AAD0A}" destId="{0FA82D65-D95D-4813-A73B-420567AFCBE3}" srcOrd="0" destOrd="2" presId="urn:microsoft.com/office/officeart/2005/8/layout/target3"/>
    <dgm:cxn modelId="{41A4DD0D-427A-40A0-84CF-EEB3A9E64E75}" type="presOf" srcId="{5A26CAD0-91FA-4F5D-A2D0-2511A4ED1B35}" destId="{F68BBD9D-2732-4BAC-A077-C1A3219F9C05}" srcOrd="1" destOrd="0" presId="urn:microsoft.com/office/officeart/2005/8/layout/target3"/>
    <dgm:cxn modelId="{573C4C20-8F00-4BE5-90B7-3F03A813BE77}" type="presOf" srcId="{9ACA512A-FF23-443B-A32F-1CF0CDC30645}" destId="{F8643EC7-7AD4-47AE-83A1-2F63A2D47001}" srcOrd="0" destOrd="0" presId="urn:microsoft.com/office/officeart/2005/8/layout/target3"/>
    <dgm:cxn modelId="{BA42085B-21F3-4517-BA14-A1C4FE1598B7}" srcId="{5A26CAD0-91FA-4F5D-A2D0-2511A4ED1B35}" destId="{13C1C032-1917-45F1-80AF-23BC50A6CDB0}" srcOrd="1" destOrd="0" parTransId="{AB9E1242-7515-4164-82A6-5E9F20019CF4}" sibTransId="{13465140-C839-4CAC-B72A-1D4CBD711C2D}"/>
    <dgm:cxn modelId="{58694AD9-80CE-4D59-B14F-6B8E2D969D0F}" srcId="{E778475A-4E4A-4B57-B665-3FEFD195300C}" destId="{9ACA512A-FF23-443B-A32F-1CF0CDC30645}" srcOrd="0" destOrd="0" parTransId="{531EB85C-8EF9-4C45-89A3-096329CD807D}" sibTransId="{84C8F495-7A73-4ECF-8565-AD0B289A5FBD}"/>
    <dgm:cxn modelId="{B44F515B-A2E0-49BA-96B0-25998703F224}" srcId="{032694EB-9952-44F5-9D4E-DACF9FECB657}" destId="{8201CBA5-7630-4A4E-A55E-550290BA4126}" srcOrd="0" destOrd="0" parTransId="{7AE00082-0B56-406D-8046-DEE3B5270440}" sibTransId="{88DBBF2C-204C-4EB8-B6DA-FB01925582CF}"/>
    <dgm:cxn modelId="{7A9437CC-5458-485C-85B6-27AF29281A5C}" srcId="{5A26CAD0-91FA-4F5D-A2D0-2511A4ED1B35}" destId="{3EDE7B1D-A68D-489E-B54C-7994DC9DFDCD}" srcOrd="0" destOrd="0" parTransId="{206736CE-24E3-4FB2-A36F-54BE659C4F7F}" sibTransId="{519C3E37-1759-40AD-A354-DC112C1CA68F}"/>
    <dgm:cxn modelId="{6B4396B5-2D55-4B6C-91B6-C2474AFA818E}" type="presParOf" srcId="{4DF4E611-A42F-4DBF-BFC1-D42222F16889}" destId="{BEE2FB0E-708B-45EE-9A37-4DB349DB4ED2}" srcOrd="0" destOrd="0" presId="urn:microsoft.com/office/officeart/2005/8/layout/target3"/>
    <dgm:cxn modelId="{B5F85B1D-42CA-4B4A-9C56-BFB308F2DD6E}" type="presParOf" srcId="{4DF4E611-A42F-4DBF-BFC1-D42222F16889}" destId="{CF6DB75E-9CA4-4F2D-9155-23BF10AC9D90}" srcOrd="1" destOrd="0" presId="urn:microsoft.com/office/officeart/2005/8/layout/target3"/>
    <dgm:cxn modelId="{7F863C9B-AF93-4CA6-9B28-6ED242F9B548}" type="presParOf" srcId="{4DF4E611-A42F-4DBF-BFC1-D42222F16889}" destId="{F8643EC7-7AD4-47AE-83A1-2F63A2D47001}" srcOrd="2" destOrd="0" presId="urn:microsoft.com/office/officeart/2005/8/layout/target3"/>
    <dgm:cxn modelId="{8AA8591D-4505-4F03-B1C8-7BB69A8B420F}" type="presParOf" srcId="{4DF4E611-A42F-4DBF-BFC1-D42222F16889}" destId="{174BD47A-FCA0-4DD4-B1BD-2A265325952C}" srcOrd="3" destOrd="0" presId="urn:microsoft.com/office/officeart/2005/8/layout/target3"/>
    <dgm:cxn modelId="{27809172-3023-4BEC-98D5-1984CAAB9A51}" type="presParOf" srcId="{4DF4E611-A42F-4DBF-BFC1-D42222F16889}" destId="{3BE52533-7120-496E-8088-8AEABF8BC354}" srcOrd="4" destOrd="0" presId="urn:microsoft.com/office/officeart/2005/8/layout/target3"/>
    <dgm:cxn modelId="{FA520861-7044-45F4-B043-34C9F3D4C38F}" type="presParOf" srcId="{4DF4E611-A42F-4DBF-BFC1-D42222F16889}" destId="{A8FE5474-4F4E-4DBB-B120-8A859A3EA7D5}" srcOrd="5" destOrd="0" presId="urn:microsoft.com/office/officeart/2005/8/layout/target3"/>
    <dgm:cxn modelId="{0157CB53-C2DE-4C10-B1B1-6C05FC38EEB0}" type="presParOf" srcId="{4DF4E611-A42F-4DBF-BFC1-D42222F16889}" destId="{7398DAA9-B894-41FA-9F47-F8E6FCF67E0A}" srcOrd="6" destOrd="0" presId="urn:microsoft.com/office/officeart/2005/8/layout/target3"/>
    <dgm:cxn modelId="{9816E44B-57E0-47C9-BBFD-759E0E3F92B3}" type="presParOf" srcId="{4DF4E611-A42F-4DBF-BFC1-D42222F16889}" destId="{BDE9BDFD-135A-4174-B5AE-BBFDF9A7CDFE}" srcOrd="7" destOrd="0" presId="urn:microsoft.com/office/officeart/2005/8/layout/target3"/>
    <dgm:cxn modelId="{1C0E9152-64F1-4750-B041-50DFFC0CAF8F}" type="presParOf" srcId="{4DF4E611-A42F-4DBF-BFC1-D42222F16889}" destId="{3C8294CC-F25C-46A2-950D-57A7D3C9B0D3}" srcOrd="8" destOrd="0" presId="urn:microsoft.com/office/officeart/2005/8/layout/target3"/>
    <dgm:cxn modelId="{D66D7EF9-F5E0-4932-A348-89AE9446FA6F}" type="presParOf" srcId="{4DF4E611-A42F-4DBF-BFC1-D42222F16889}" destId="{3F63B5DE-D9D0-4681-8F81-F9F63EA25D17}" srcOrd="9" destOrd="0" presId="urn:microsoft.com/office/officeart/2005/8/layout/target3"/>
    <dgm:cxn modelId="{9FF86990-D398-447A-8072-B62E6429D614}" type="presParOf" srcId="{4DF4E611-A42F-4DBF-BFC1-D42222F16889}" destId="{5A3A1738-27C4-41AD-96C3-BB4635805DC9}" srcOrd="10" destOrd="0" presId="urn:microsoft.com/office/officeart/2005/8/layout/target3"/>
    <dgm:cxn modelId="{F676590B-4796-42A5-985C-A1A9D831BCAC}" type="presParOf" srcId="{4DF4E611-A42F-4DBF-BFC1-D42222F16889}" destId="{F68BBD9D-2732-4BAC-A077-C1A3219F9C05}" srcOrd="11" destOrd="0" presId="urn:microsoft.com/office/officeart/2005/8/layout/target3"/>
    <dgm:cxn modelId="{E8A9E6FF-2B9B-43A8-B391-94EC0875F091}" type="presParOf" srcId="{4DF4E611-A42F-4DBF-BFC1-D42222F16889}" destId="{0FA82D65-D95D-4813-A73B-420567AFCBE3}" srcOrd="12" destOrd="0" presId="urn:microsoft.com/office/officeart/2005/8/layout/target3"/>
    <dgm:cxn modelId="{C6987CDA-9C42-49F8-BB8A-788346F92D13}" type="presParOf" srcId="{4DF4E611-A42F-4DBF-BFC1-D42222F16889}" destId="{AB82182B-350D-417C-A88D-927F2C8BF1AB}" srcOrd="13" destOrd="0" presId="urn:microsoft.com/office/officeart/2005/8/layout/target3"/>
    <dgm:cxn modelId="{73D82EA3-875B-4C50-9050-88D18C88009C}" type="presParOf" srcId="{4DF4E611-A42F-4DBF-BFC1-D42222F16889}" destId="{9BA604D5-7256-4952-BACE-CD4AA2CFF3D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CFF4A3-290E-4E3A-AB22-E5BDB84FCA71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68169D-01F1-4963-B948-64DC1DDE1917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600" kern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kern="500" baseline="0" dirty="0" smtClean="0"/>
            <a:t>I</a:t>
          </a:r>
          <a:endParaRPr lang="ru-RU" sz="1800" b="1" kern="500" baseline="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kern="500" baseline="0" dirty="0" smtClean="0"/>
            <a:t>группа</a:t>
          </a:r>
          <a:endParaRPr lang="en-US" sz="1800" b="1" kern="500" baseline="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600" kern="1200" dirty="0"/>
        </a:p>
      </dgm:t>
    </dgm:pt>
    <dgm:pt modelId="{2A4893F3-C572-49A9-B5ED-0E4E255F6A44}" type="parTrans" cxnId="{B8839031-192D-45E4-AFAB-480717C23B90}">
      <dgm:prSet/>
      <dgm:spPr/>
      <dgm:t>
        <a:bodyPr/>
        <a:lstStyle/>
        <a:p>
          <a:endParaRPr lang="ru-RU"/>
        </a:p>
      </dgm:t>
    </dgm:pt>
    <dgm:pt modelId="{A070A0A4-5B3B-43AE-B42E-3624A8616634}" type="sibTrans" cxnId="{B8839031-192D-45E4-AFAB-480717C23B90}">
      <dgm:prSet/>
      <dgm:spPr/>
      <dgm:t>
        <a:bodyPr/>
        <a:lstStyle/>
        <a:p>
          <a:endParaRPr lang="ru-RU"/>
        </a:p>
      </dgm:t>
    </dgm:pt>
    <dgm:pt modelId="{A7D728F8-E8C8-449E-859F-34150A344F57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Москва</a:t>
          </a:r>
          <a:endParaRPr lang="ru-RU" b="1" dirty="0">
            <a:solidFill>
              <a:srgbClr val="7030A0"/>
            </a:solidFill>
          </a:endParaRPr>
        </a:p>
      </dgm:t>
    </dgm:pt>
    <dgm:pt modelId="{C884E224-9D74-435C-8267-D212C45589B4}" type="parTrans" cxnId="{EA0BB5C2-D8A3-49DA-9386-9D5EB97064F3}">
      <dgm:prSet/>
      <dgm:spPr/>
      <dgm:t>
        <a:bodyPr/>
        <a:lstStyle/>
        <a:p>
          <a:endParaRPr lang="ru-RU"/>
        </a:p>
      </dgm:t>
    </dgm:pt>
    <dgm:pt modelId="{082ADBD1-4B15-405D-814A-3F5D94A91997}" type="sibTrans" cxnId="{EA0BB5C2-D8A3-49DA-9386-9D5EB97064F3}">
      <dgm:prSet/>
      <dgm:spPr/>
      <dgm:t>
        <a:bodyPr/>
        <a:lstStyle/>
        <a:p>
          <a:endParaRPr lang="ru-RU"/>
        </a:p>
      </dgm:t>
    </dgm:pt>
    <dgm:pt modelId="{34FB043D-D8A6-48CA-B027-BB045A11720F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Санкт-Петербург</a:t>
          </a:r>
        </a:p>
      </dgm:t>
    </dgm:pt>
    <dgm:pt modelId="{2784CC24-A9EB-415E-8BE5-6C25F0929FC7}" type="parTrans" cxnId="{D415E4C6-0219-4DD1-AFA0-CD5E58DFD56D}">
      <dgm:prSet/>
      <dgm:spPr/>
      <dgm:t>
        <a:bodyPr/>
        <a:lstStyle/>
        <a:p>
          <a:endParaRPr lang="ru-RU"/>
        </a:p>
      </dgm:t>
    </dgm:pt>
    <dgm:pt modelId="{030743CC-8C8B-4725-A1AA-63EE104A5A18}" type="sibTrans" cxnId="{D415E4C6-0219-4DD1-AFA0-CD5E58DFD56D}">
      <dgm:prSet/>
      <dgm:spPr/>
      <dgm:t>
        <a:bodyPr/>
        <a:lstStyle/>
        <a:p>
          <a:endParaRPr lang="ru-RU"/>
        </a:p>
      </dgm:t>
    </dgm:pt>
    <dgm:pt modelId="{F96A0C66-B78A-402A-ACBE-2A04A6859427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800" kern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kern="500" baseline="0" dirty="0" smtClean="0"/>
            <a:t>II</a:t>
          </a:r>
          <a:endParaRPr lang="ru-RU" sz="1800" b="1" kern="500" baseline="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kern="500" baseline="0" dirty="0" smtClean="0"/>
            <a:t>группа</a:t>
          </a:r>
        </a:p>
      </dgm:t>
    </dgm:pt>
    <dgm:pt modelId="{018C14A7-CB5D-4E01-84F2-8065F84EAC0C}" type="parTrans" cxnId="{55676607-2E6D-4A09-B854-1B2834FE45A1}">
      <dgm:prSet/>
      <dgm:spPr/>
      <dgm:t>
        <a:bodyPr/>
        <a:lstStyle/>
        <a:p>
          <a:endParaRPr lang="ru-RU"/>
        </a:p>
      </dgm:t>
    </dgm:pt>
    <dgm:pt modelId="{18D9B9B1-F584-4C7E-960E-3D8EE326148C}" type="sibTrans" cxnId="{55676607-2E6D-4A09-B854-1B2834FE45A1}">
      <dgm:prSet/>
      <dgm:spPr/>
      <dgm:t>
        <a:bodyPr/>
        <a:lstStyle/>
        <a:p>
          <a:endParaRPr lang="ru-RU"/>
        </a:p>
      </dgm:t>
    </dgm:pt>
    <dgm:pt modelId="{136E42CC-23BD-4ABC-9926-09A87139A5D1}">
      <dgm:prSet phldrT="[Текст]"/>
      <dgm:spPr/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Ленинградская область</a:t>
          </a:r>
        </a:p>
      </dgm:t>
    </dgm:pt>
    <dgm:pt modelId="{9282DB5A-BD59-43B0-A80F-963E84682999}" type="parTrans" cxnId="{2E39178E-A38E-4EA8-8FBC-6B228A6BAF03}">
      <dgm:prSet/>
      <dgm:spPr/>
      <dgm:t>
        <a:bodyPr/>
        <a:lstStyle/>
        <a:p>
          <a:endParaRPr lang="ru-RU"/>
        </a:p>
      </dgm:t>
    </dgm:pt>
    <dgm:pt modelId="{7042D693-1EC7-4B90-9BFA-E515EF63138E}" type="sibTrans" cxnId="{2E39178E-A38E-4EA8-8FBC-6B228A6BAF03}">
      <dgm:prSet/>
      <dgm:spPr/>
      <dgm:t>
        <a:bodyPr/>
        <a:lstStyle/>
        <a:p>
          <a:endParaRPr lang="ru-RU"/>
        </a:p>
      </dgm:t>
    </dgm:pt>
    <dgm:pt modelId="{6C632FD9-EA2E-4476-B934-6BEB4ED5DA5C}">
      <dgm:prSet phldrT="[Текст]"/>
      <dgm:spPr/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Приморский край</a:t>
          </a:r>
        </a:p>
      </dgm:t>
    </dgm:pt>
    <dgm:pt modelId="{524E8A5B-E73B-4F6F-A40F-1271A9B179AA}" type="parTrans" cxnId="{FAF8E01C-941E-40FD-B26F-C72BA5C3C7A2}">
      <dgm:prSet/>
      <dgm:spPr/>
      <dgm:t>
        <a:bodyPr/>
        <a:lstStyle/>
        <a:p>
          <a:endParaRPr lang="ru-RU"/>
        </a:p>
      </dgm:t>
    </dgm:pt>
    <dgm:pt modelId="{1780AC9E-3236-421B-A94B-8AE2F4123281}" type="sibTrans" cxnId="{FAF8E01C-941E-40FD-B26F-C72BA5C3C7A2}">
      <dgm:prSet/>
      <dgm:spPr/>
      <dgm:t>
        <a:bodyPr/>
        <a:lstStyle/>
        <a:p>
          <a:endParaRPr lang="ru-RU"/>
        </a:p>
      </dgm:t>
    </dgm:pt>
    <dgm:pt modelId="{6242E3C9-11FE-4DC7-AFB8-08F0878530D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kern="500" baseline="0" dirty="0" smtClean="0"/>
            <a:t>III</a:t>
          </a:r>
          <a:endParaRPr lang="ru-RU" sz="1800" b="1" kern="500" baseline="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kern="500" baseline="0" dirty="0" smtClean="0"/>
            <a:t>группа</a:t>
          </a:r>
        </a:p>
      </dgm:t>
    </dgm:pt>
    <dgm:pt modelId="{8BBAD071-4B7B-40FF-A72E-F73B409B3845}" type="parTrans" cxnId="{6B6E1497-3CE9-42D3-8B19-295EB9BD8772}">
      <dgm:prSet/>
      <dgm:spPr/>
      <dgm:t>
        <a:bodyPr/>
        <a:lstStyle/>
        <a:p>
          <a:endParaRPr lang="ru-RU"/>
        </a:p>
      </dgm:t>
    </dgm:pt>
    <dgm:pt modelId="{662611CE-69E3-4C59-B8B9-0BD5DAB77BE6}" type="sibTrans" cxnId="{6B6E1497-3CE9-42D3-8B19-295EB9BD8772}">
      <dgm:prSet/>
      <dgm:spPr/>
      <dgm:t>
        <a:bodyPr/>
        <a:lstStyle/>
        <a:p>
          <a:endParaRPr lang="ru-RU"/>
        </a:p>
      </dgm:t>
    </dgm:pt>
    <dgm:pt modelId="{DB025B23-B239-4B4C-B97A-E1FD1CAA73EC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6600"/>
              </a:solidFill>
            </a:rPr>
            <a:t>РСО-Алания</a:t>
          </a:r>
          <a:r>
            <a:rPr lang="ru-RU" b="1" dirty="0" smtClean="0">
              <a:solidFill>
                <a:srgbClr val="006600"/>
              </a:solidFill>
            </a:rPr>
            <a:t> </a:t>
          </a:r>
        </a:p>
      </dgm:t>
    </dgm:pt>
    <dgm:pt modelId="{C7255974-591A-4DA4-B767-1C78097F4792}" type="parTrans" cxnId="{99AC8F7E-B727-46E2-AB1E-5793929F8EE3}">
      <dgm:prSet/>
      <dgm:spPr/>
      <dgm:t>
        <a:bodyPr/>
        <a:lstStyle/>
        <a:p>
          <a:endParaRPr lang="ru-RU"/>
        </a:p>
      </dgm:t>
    </dgm:pt>
    <dgm:pt modelId="{7F1EAC50-AE92-4481-B104-64C018C0AF97}" type="sibTrans" cxnId="{99AC8F7E-B727-46E2-AB1E-5793929F8EE3}">
      <dgm:prSet/>
      <dgm:spPr/>
      <dgm:t>
        <a:bodyPr/>
        <a:lstStyle/>
        <a:p>
          <a:endParaRPr lang="ru-RU"/>
        </a:p>
      </dgm:t>
    </dgm:pt>
    <dgm:pt modelId="{DB8B2B74-300E-4D5C-87D4-2140ADBFC267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Калининградская область  </a:t>
          </a:r>
        </a:p>
      </dgm:t>
    </dgm:pt>
    <dgm:pt modelId="{E9C6483A-7E72-48D0-B94B-7170AC35F071}" type="parTrans" cxnId="{C5A850CC-5A86-47FD-97CE-2DC80E647E9B}">
      <dgm:prSet/>
      <dgm:spPr/>
      <dgm:t>
        <a:bodyPr/>
        <a:lstStyle/>
        <a:p>
          <a:endParaRPr lang="ru-RU"/>
        </a:p>
      </dgm:t>
    </dgm:pt>
    <dgm:pt modelId="{8F3B0CB2-2BDF-4515-A294-77CF16220CBC}" type="sibTrans" cxnId="{C5A850CC-5A86-47FD-97CE-2DC80E647E9B}">
      <dgm:prSet/>
      <dgm:spPr/>
      <dgm:t>
        <a:bodyPr/>
        <a:lstStyle/>
        <a:p>
          <a:endParaRPr lang="ru-RU"/>
        </a:p>
      </dgm:t>
    </dgm:pt>
    <dgm:pt modelId="{B9E9D822-CEC1-4D41-BB9E-B60967469DC1}">
      <dgm:prSet phldrT="[Текст]"/>
      <dgm:spPr/>
      <dgm:t>
        <a:bodyPr/>
        <a:lstStyle/>
        <a:p>
          <a:r>
            <a:rPr lang="ru-RU" b="1" dirty="0" smtClean="0">
              <a:solidFill>
                <a:srgbClr val="006600"/>
              </a:solidFill>
            </a:rPr>
            <a:t>Республика Мордовия </a:t>
          </a:r>
        </a:p>
      </dgm:t>
    </dgm:pt>
    <dgm:pt modelId="{64E7133A-63B6-47D6-85D6-BC1932AA5776}" type="parTrans" cxnId="{C3FFF966-E3C6-4A17-8670-6C5E0CB535BA}">
      <dgm:prSet/>
      <dgm:spPr/>
      <dgm:t>
        <a:bodyPr/>
        <a:lstStyle/>
        <a:p>
          <a:endParaRPr lang="ru-RU"/>
        </a:p>
      </dgm:t>
    </dgm:pt>
    <dgm:pt modelId="{7F00BD5D-CFB0-4DF4-83B2-79A8E31DC601}" type="sibTrans" cxnId="{C3FFF966-E3C6-4A17-8670-6C5E0CB535BA}">
      <dgm:prSet/>
      <dgm:spPr/>
      <dgm:t>
        <a:bodyPr/>
        <a:lstStyle/>
        <a:p>
          <a:endParaRPr lang="ru-RU"/>
        </a:p>
      </dgm:t>
    </dgm:pt>
    <dgm:pt modelId="{BC736247-F912-4CE2-BC23-D59A148A5F2A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Московская область</a:t>
          </a:r>
        </a:p>
      </dgm:t>
    </dgm:pt>
    <dgm:pt modelId="{8F7DC771-3810-4AED-B527-AC98E03D1B1E}" type="parTrans" cxnId="{C4489162-D0DC-436F-BA3D-5FB9B3D96B55}">
      <dgm:prSet/>
      <dgm:spPr/>
      <dgm:t>
        <a:bodyPr/>
        <a:lstStyle/>
        <a:p>
          <a:endParaRPr lang="ru-RU"/>
        </a:p>
      </dgm:t>
    </dgm:pt>
    <dgm:pt modelId="{96D01180-57FC-4ADE-B368-083CB1FB1DFD}" type="sibTrans" cxnId="{C4489162-D0DC-436F-BA3D-5FB9B3D96B55}">
      <dgm:prSet/>
      <dgm:spPr/>
      <dgm:t>
        <a:bodyPr/>
        <a:lstStyle/>
        <a:p>
          <a:endParaRPr lang="ru-RU"/>
        </a:p>
      </dgm:t>
    </dgm:pt>
    <dgm:pt modelId="{82554A12-5FF0-43AE-8BCE-250E30D3B203}">
      <dgm:prSet phldrT="[Текст]"/>
      <dgm:spPr/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Тюменская область</a:t>
          </a:r>
        </a:p>
      </dgm:t>
    </dgm:pt>
    <dgm:pt modelId="{A6DB0599-BCA4-4179-881A-50B48D5B6414}" type="parTrans" cxnId="{B7813294-A8B6-4355-96AF-D2BEEAAE4D59}">
      <dgm:prSet/>
      <dgm:spPr/>
      <dgm:t>
        <a:bodyPr/>
        <a:lstStyle/>
        <a:p>
          <a:endParaRPr lang="ru-RU"/>
        </a:p>
      </dgm:t>
    </dgm:pt>
    <dgm:pt modelId="{1663D4CD-BDD2-4142-8737-0F20174D03C0}" type="sibTrans" cxnId="{B7813294-A8B6-4355-96AF-D2BEEAAE4D59}">
      <dgm:prSet/>
      <dgm:spPr/>
      <dgm:t>
        <a:bodyPr/>
        <a:lstStyle/>
        <a:p>
          <a:endParaRPr lang="ru-RU"/>
        </a:p>
      </dgm:t>
    </dgm:pt>
    <dgm:pt modelId="{36DE0420-2FA6-4B32-96FE-866E04E0AFDF}" type="pres">
      <dgm:prSet presAssocID="{21CFF4A3-290E-4E3A-AB22-E5BDB84FCA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CBA8E8-3219-47F7-B64E-672EAED9BB16}" type="pres">
      <dgm:prSet presAssocID="{AD68169D-01F1-4963-B948-64DC1DDE1917}" presName="composite" presStyleCnt="0"/>
      <dgm:spPr/>
    </dgm:pt>
    <dgm:pt modelId="{7573F4E1-494D-4693-BA1C-C04A5FF169EF}" type="pres">
      <dgm:prSet presAssocID="{AD68169D-01F1-4963-B948-64DC1DDE1917}" presName="parentText" presStyleLbl="alignNode1" presStyleIdx="0" presStyleCnt="3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4F3D3-86BD-4A4E-AF07-A6EB37CEB982}" type="pres">
      <dgm:prSet presAssocID="{AD68169D-01F1-4963-B948-64DC1DDE191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11116-EF48-47D7-A8F4-AA42C10D2FB9}" type="pres">
      <dgm:prSet presAssocID="{A070A0A4-5B3B-43AE-B42E-3624A8616634}" presName="sp" presStyleCnt="0"/>
      <dgm:spPr/>
    </dgm:pt>
    <dgm:pt modelId="{A5C3A6F0-6006-4975-B713-5F174DBA815D}" type="pres">
      <dgm:prSet presAssocID="{F96A0C66-B78A-402A-ACBE-2A04A6859427}" presName="composite" presStyleCnt="0"/>
      <dgm:spPr/>
    </dgm:pt>
    <dgm:pt modelId="{4071ACB0-6AB2-4396-AB22-FE573DF40B4A}" type="pres">
      <dgm:prSet presAssocID="{F96A0C66-B78A-402A-ACBE-2A04A685942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7CAFA-1615-4F08-8C98-B729B926EBCF}" type="pres">
      <dgm:prSet presAssocID="{F96A0C66-B78A-402A-ACBE-2A04A685942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5CB83-CF55-4935-AC7F-09A2D25F4FBD}" type="pres">
      <dgm:prSet presAssocID="{18D9B9B1-F584-4C7E-960E-3D8EE326148C}" presName="sp" presStyleCnt="0"/>
      <dgm:spPr/>
    </dgm:pt>
    <dgm:pt modelId="{CB64391C-4FF3-4AC3-B0B8-1E138A9964F8}" type="pres">
      <dgm:prSet presAssocID="{6242E3C9-11FE-4DC7-AFB8-08F0878530D9}" presName="composite" presStyleCnt="0"/>
      <dgm:spPr/>
    </dgm:pt>
    <dgm:pt modelId="{7150EEC7-3A46-4467-87AA-4A6381BF2EC3}" type="pres">
      <dgm:prSet presAssocID="{6242E3C9-11FE-4DC7-AFB8-08F0878530D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3799D-11B9-4F67-B95B-B25C25327663}" type="pres">
      <dgm:prSet presAssocID="{6242E3C9-11FE-4DC7-AFB8-08F0878530D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0BB5C2-D8A3-49DA-9386-9D5EB97064F3}" srcId="{AD68169D-01F1-4963-B948-64DC1DDE1917}" destId="{A7D728F8-E8C8-449E-859F-34150A344F57}" srcOrd="0" destOrd="0" parTransId="{C884E224-9D74-435C-8267-D212C45589B4}" sibTransId="{082ADBD1-4B15-405D-814A-3F5D94A91997}"/>
    <dgm:cxn modelId="{2E39178E-A38E-4EA8-8FBC-6B228A6BAF03}" srcId="{F96A0C66-B78A-402A-ACBE-2A04A6859427}" destId="{136E42CC-23BD-4ABC-9926-09A87139A5D1}" srcOrd="0" destOrd="0" parTransId="{9282DB5A-BD59-43B0-A80F-963E84682999}" sibTransId="{7042D693-1EC7-4B90-9BFA-E515EF63138E}"/>
    <dgm:cxn modelId="{C5A850CC-5A86-47FD-97CE-2DC80E647E9B}" srcId="{6242E3C9-11FE-4DC7-AFB8-08F0878530D9}" destId="{DB8B2B74-300E-4D5C-87D4-2140ADBFC267}" srcOrd="1" destOrd="0" parTransId="{E9C6483A-7E72-48D0-B94B-7170AC35F071}" sibTransId="{8F3B0CB2-2BDF-4515-A294-77CF16220CBC}"/>
    <dgm:cxn modelId="{3A9D3C78-C1F6-415A-A443-2083A4ECA34D}" type="presOf" srcId="{21CFF4A3-290E-4E3A-AB22-E5BDB84FCA71}" destId="{36DE0420-2FA6-4B32-96FE-866E04E0AFDF}" srcOrd="0" destOrd="0" presId="urn:microsoft.com/office/officeart/2005/8/layout/chevron2"/>
    <dgm:cxn modelId="{99AC8F7E-B727-46E2-AB1E-5793929F8EE3}" srcId="{6242E3C9-11FE-4DC7-AFB8-08F0878530D9}" destId="{DB025B23-B239-4B4C-B97A-E1FD1CAA73EC}" srcOrd="0" destOrd="0" parTransId="{C7255974-591A-4DA4-B767-1C78097F4792}" sibTransId="{7F1EAC50-AE92-4481-B104-64C018C0AF97}"/>
    <dgm:cxn modelId="{DEE9E34E-DB38-4105-9DCE-7D853A4199CF}" type="presOf" srcId="{F96A0C66-B78A-402A-ACBE-2A04A6859427}" destId="{4071ACB0-6AB2-4396-AB22-FE573DF40B4A}" srcOrd="0" destOrd="0" presId="urn:microsoft.com/office/officeart/2005/8/layout/chevron2"/>
    <dgm:cxn modelId="{C3FFF966-E3C6-4A17-8670-6C5E0CB535BA}" srcId="{6242E3C9-11FE-4DC7-AFB8-08F0878530D9}" destId="{B9E9D822-CEC1-4D41-BB9E-B60967469DC1}" srcOrd="2" destOrd="0" parTransId="{64E7133A-63B6-47D6-85D6-BC1932AA5776}" sibTransId="{7F00BD5D-CFB0-4DF4-83B2-79A8E31DC601}"/>
    <dgm:cxn modelId="{FFEF7B4F-CDE5-41B3-B8F3-E041A1B832A3}" type="presOf" srcId="{DB025B23-B239-4B4C-B97A-E1FD1CAA73EC}" destId="{F103799D-11B9-4F67-B95B-B25C25327663}" srcOrd="0" destOrd="0" presId="urn:microsoft.com/office/officeart/2005/8/layout/chevron2"/>
    <dgm:cxn modelId="{D415E4C6-0219-4DD1-AFA0-CD5E58DFD56D}" srcId="{AD68169D-01F1-4963-B948-64DC1DDE1917}" destId="{34FB043D-D8A6-48CA-B027-BB045A11720F}" srcOrd="1" destOrd="0" parTransId="{2784CC24-A9EB-415E-8BE5-6C25F0929FC7}" sibTransId="{030743CC-8C8B-4725-A1AA-63EE104A5A18}"/>
    <dgm:cxn modelId="{55676607-2E6D-4A09-B854-1B2834FE45A1}" srcId="{21CFF4A3-290E-4E3A-AB22-E5BDB84FCA71}" destId="{F96A0C66-B78A-402A-ACBE-2A04A6859427}" srcOrd="1" destOrd="0" parTransId="{018C14A7-CB5D-4E01-84F2-8065F84EAC0C}" sibTransId="{18D9B9B1-F584-4C7E-960E-3D8EE326148C}"/>
    <dgm:cxn modelId="{94A7628F-7ABC-4E68-9450-3DBA958650E6}" type="presOf" srcId="{6242E3C9-11FE-4DC7-AFB8-08F0878530D9}" destId="{7150EEC7-3A46-4467-87AA-4A6381BF2EC3}" srcOrd="0" destOrd="0" presId="urn:microsoft.com/office/officeart/2005/8/layout/chevron2"/>
    <dgm:cxn modelId="{3C047290-D43C-48EF-B3D0-DABFEC954A87}" type="presOf" srcId="{136E42CC-23BD-4ABC-9926-09A87139A5D1}" destId="{95F7CAFA-1615-4F08-8C98-B729B926EBCF}" srcOrd="0" destOrd="0" presId="urn:microsoft.com/office/officeart/2005/8/layout/chevron2"/>
    <dgm:cxn modelId="{B462C601-E0B7-4F45-832F-CE7E9707225B}" type="presOf" srcId="{B9E9D822-CEC1-4D41-BB9E-B60967469DC1}" destId="{F103799D-11B9-4F67-B95B-B25C25327663}" srcOrd="0" destOrd="2" presId="urn:microsoft.com/office/officeart/2005/8/layout/chevron2"/>
    <dgm:cxn modelId="{7E5268F9-C69C-48EB-B71E-E917F867BD40}" type="presOf" srcId="{DB8B2B74-300E-4D5C-87D4-2140ADBFC267}" destId="{F103799D-11B9-4F67-B95B-B25C25327663}" srcOrd="0" destOrd="1" presId="urn:microsoft.com/office/officeart/2005/8/layout/chevron2"/>
    <dgm:cxn modelId="{6B6E1497-3CE9-42D3-8B19-295EB9BD8772}" srcId="{21CFF4A3-290E-4E3A-AB22-E5BDB84FCA71}" destId="{6242E3C9-11FE-4DC7-AFB8-08F0878530D9}" srcOrd="2" destOrd="0" parTransId="{8BBAD071-4B7B-40FF-A72E-F73B409B3845}" sibTransId="{662611CE-69E3-4C59-B8B9-0BD5DAB77BE6}"/>
    <dgm:cxn modelId="{BDC243DC-CE0D-4908-AD5B-B1009321737F}" type="presOf" srcId="{A7D728F8-E8C8-449E-859F-34150A344F57}" destId="{00B4F3D3-86BD-4A4E-AF07-A6EB37CEB982}" srcOrd="0" destOrd="0" presId="urn:microsoft.com/office/officeart/2005/8/layout/chevron2"/>
    <dgm:cxn modelId="{B8839031-192D-45E4-AFAB-480717C23B90}" srcId="{21CFF4A3-290E-4E3A-AB22-E5BDB84FCA71}" destId="{AD68169D-01F1-4963-B948-64DC1DDE1917}" srcOrd="0" destOrd="0" parTransId="{2A4893F3-C572-49A9-B5ED-0E4E255F6A44}" sibTransId="{A070A0A4-5B3B-43AE-B42E-3624A8616634}"/>
    <dgm:cxn modelId="{95D4E141-FECD-4218-9BBD-3FB3EC6A320C}" type="presOf" srcId="{AD68169D-01F1-4963-B948-64DC1DDE1917}" destId="{7573F4E1-494D-4693-BA1C-C04A5FF169EF}" srcOrd="0" destOrd="0" presId="urn:microsoft.com/office/officeart/2005/8/layout/chevron2"/>
    <dgm:cxn modelId="{87038D87-A621-4462-A759-06CDC395FE25}" type="presOf" srcId="{82554A12-5FF0-43AE-8BCE-250E30D3B203}" destId="{95F7CAFA-1615-4F08-8C98-B729B926EBCF}" srcOrd="0" destOrd="2" presId="urn:microsoft.com/office/officeart/2005/8/layout/chevron2"/>
    <dgm:cxn modelId="{FAF8E01C-941E-40FD-B26F-C72BA5C3C7A2}" srcId="{F96A0C66-B78A-402A-ACBE-2A04A6859427}" destId="{6C632FD9-EA2E-4476-B934-6BEB4ED5DA5C}" srcOrd="1" destOrd="0" parTransId="{524E8A5B-E73B-4F6F-A40F-1271A9B179AA}" sibTransId="{1780AC9E-3236-421B-A94B-8AE2F4123281}"/>
    <dgm:cxn modelId="{F4675425-16EB-43C2-8529-87F79E7A1627}" type="presOf" srcId="{34FB043D-D8A6-48CA-B027-BB045A11720F}" destId="{00B4F3D3-86BD-4A4E-AF07-A6EB37CEB982}" srcOrd="0" destOrd="1" presId="urn:microsoft.com/office/officeart/2005/8/layout/chevron2"/>
    <dgm:cxn modelId="{B7813294-A8B6-4355-96AF-D2BEEAAE4D59}" srcId="{F96A0C66-B78A-402A-ACBE-2A04A6859427}" destId="{82554A12-5FF0-43AE-8BCE-250E30D3B203}" srcOrd="2" destOrd="0" parTransId="{A6DB0599-BCA4-4179-881A-50B48D5B6414}" sibTransId="{1663D4CD-BDD2-4142-8737-0F20174D03C0}"/>
    <dgm:cxn modelId="{C4489162-D0DC-436F-BA3D-5FB9B3D96B55}" srcId="{AD68169D-01F1-4963-B948-64DC1DDE1917}" destId="{BC736247-F912-4CE2-BC23-D59A148A5F2A}" srcOrd="2" destOrd="0" parTransId="{8F7DC771-3810-4AED-B527-AC98E03D1B1E}" sibTransId="{96D01180-57FC-4ADE-B368-083CB1FB1DFD}"/>
    <dgm:cxn modelId="{9C782AFB-F60D-492F-9FA5-3DC121745759}" type="presOf" srcId="{6C632FD9-EA2E-4476-B934-6BEB4ED5DA5C}" destId="{95F7CAFA-1615-4F08-8C98-B729B926EBCF}" srcOrd="0" destOrd="1" presId="urn:microsoft.com/office/officeart/2005/8/layout/chevron2"/>
    <dgm:cxn modelId="{7E330DFF-D6C6-46B5-AEA6-4CDBBC46E2A8}" type="presOf" srcId="{BC736247-F912-4CE2-BC23-D59A148A5F2A}" destId="{00B4F3D3-86BD-4A4E-AF07-A6EB37CEB982}" srcOrd="0" destOrd="2" presId="urn:microsoft.com/office/officeart/2005/8/layout/chevron2"/>
    <dgm:cxn modelId="{B81DCDCD-C579-43A9-ACB5-0B8BC178E985}" type="presParOf" srcId="{36DE0420-2FA6-4B32-96FE-866E04E0AFDF}" destId="{16CBA8E8-3219-47F7-B64E-672EAED9BB16}" srcOrd="0" destOrd="0" presId="urn:microsoft.com/office/officeart/2005/8/layout/chevron2"/>
    <dgm:cxn modelId="{AAC1B74C-B223-44D0-99E3-D9C9DD815CD4}" type="presParOf" srcId="{16CBA8E8-3219-47F7-B64E-672EAED9BB16}" destId="{7573F4E1-494D-4693-BA1C-C04A5FF169EF}" srcOrd="0" destOrd="0" presId="urn:microsoft.com/office/officeart/2005/8/layout/chevron2"/>
    <dgm:cxn modelId="{C850B7B9-FA35-4DE8-BC7D-BB93A3DD0C52}" type="presParOf" srcId="{16CBA8E8-3219-47F7-B64E-672EAED9BB16}" destId="{00B4F3D3-86BD-4A4E-AF07-A6EB37CEB982}" srcOrd="1" destOrd="0" presId="urn:microsoft.com/office/officeart/2005/8/layout/chevron2"/>
    <dgm:cxn modelId="{477DC36D-C88F-4CD2-959E-C8441544EF81}" type="presParOf" srcId="{36DE0420-2FA6-4B32-96FE-866E04E0AFDF}" destId="{C2211116-EF48-47D7-A8F4-AA42C10D2FB9}" srcOrd="1" destOrd="0" presId="urn:microsoft.com/office/officeart/2005/8/layout/chevron2"/>
    <dgm:cxn modelId="{B3C4D48E-000E-47A6-8BE8-7B35AE67278B}" type="presParOf" srcId="{36DE0420-2FA6-4B32-96FE-866E04E0AFDF}" destId="{A5C3A6F0-6006-4975-B713-5F174DBA815D}" srcOrd="2" destOrd="0" presId="urn:microsoft.com/office/officeart/2005/8/layout/chevron2"/>
    <dgm:cxn modelId="{AF1C1882-9E67-4C85-9B1B-5AD237E89D22}" type="presParOf" srcId="{A5C3A6F0-6006-4975-B713-5F174DBA815D}" destId="{4071ACB0-6AB2-4396-AB22-FE573DF40B4A}" srcOrd="0" destOrd="0" presId="urn:microsoft.com/office/officeart/2005/8/layout/chevron2"/>
    <dgm:cxn modelId="{C940E7EC-9CEF-493A-914D-B235A88D48FA}" type="presParOf" srcId="{A5C3A6F0-6006-4975-B713-5F174DBA815D}" destId="{95F7CAFA-1615-4F08-8C98-B729B926EBCF}" srcOrd="1" destOrd="0" presId="urn:microsoft.com/office/officeart/2005/8/layout/chevron2"/>
    <dgm:cxn modelId="{32356C78-8CF9-4782-B468-C3B07509721E}" type="presParOf" srcId="{36DE0420-2FA6-4B32-96FE-866E04E0AFDF}" destId="{C0A5CB83-CF55-4935-AC7F-09A2D25F4FBD}" srcOrd="3" destOrd="0" presId="urn:microsoft.com/office/officeart/2005/8/layout/chevron2"/>
    <dgm:cxn modelId="{B8902DEF-1444-4F12-AF9A-E45D32A84F61}" type="presParOf" srcId="{36DE0420-2FA6-4B32-96FE-866E04E0AFDF}" destId="{CB64391C-4FF3-4AC3-B0B8-1E138A9964F8}" srcOrd="4" destOrd="0" presId="urn:microsoft.com/office/officeart/2005/8/layout/chevron2"/>
    <dgm:cxn modelId="{B44948FB-46C4-4AC6-9A11-8C467BC09876}" type="presParOf" srcId="{CB64391C-4FF3-4AC3-B0B8-1E138A9964F8}" destId="{7150EEC7-3A46-4467-87AA-4A6381BF2EC3}" srcOrd="0" destOrd="0" presId="urn:microsoft.com/office/officeart/2005/8/layout/chevron2"/>
    <dgm:cxn modelId="{1031B462-1FAE-4BA8-945F-44C35E70E784}" type="presParOf" srcId="{CB64391C-4FF3-4AC3-B0B8-1E138A9964F8}" destId="{F103799D-11B9-4F67-B95B-B25C253276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BD428E-5F1F-4F7D-A0EB-8C992A1561A1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B9CFD4-700F-420A-B38C-FDFDB00CE191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7030A0"/>
              </a:solidFill>
            </a:rPr>
            <a:t>Анализ результатов общекомандного (командного) первенства среди сборных команд субъектов Российской Федерации</a:t>
          </a:r>
          <a:endParaRPr lang="ru-RU" sz="1500" dirty="0">
            <a:solidFill>
              <a:srgbClr val="7030A0"/>
            </a:solidFill>
          </a:endParaRPr>
        </a:p>
      </dgm:t>
    </dgm:pt>
    <dgm:pt modelId="{79727997-81E3-4B0C-AAD1-E70430763A52}" type="parTrans" cxnId="{00A10480-791A-4807-9780-FC7AE591C771}">
      <dgm:prSet/>
      <dgm:spPr/>
      <dgm:t>
        <a:bodyPr/>
        <a:lstStyle/>
        <a:p>
          <a:endParaRPr lang="ru-RU"/>
        </a:p>
      </dgm:t>
    </dgm:pt>
    <dgm:pt modelId="{3E3743A7-FABD-4121-B942-F58D53D0B151}" type="sibTrans" cxnId="{00A10480-791A-4807-9780-FC7AE591C771}">
      <dgm:prSet/>
      <dgm:spPr/>
      <dgm:t>
        <a:bodyPr/>
        <a:lstStyle/>
        <a:p>
          <a:endParaRPr lang="ru-RU"/>
        </a:p>
      </dgm:t>
    </dgm:pt>
    <dgm:pt modelId="{1A7E2623-3623-4085-9B20-FABBD52FE5B2}">
      <dgm:prSet phldrT="[Текст]" custT="1"/>
      <dgm:spPr/>
      <dgm:t>
        <a:bodyPr/>
        <a:lstStyle/>
        <a:p>
          <a:pPr algn="just"/>
          <a:endParaRPr lang="ru-RU" sz="1600" dirty="0"/>
        </a:p>
      </dgm:t>
    </dgm:pt>
    <dgm:pt modelId="{2BCFE0A3-A980-4513-A7A1-4EFDE4263F88}" type="parTrans" cxnId="{0732DAA9-8FED-4990-9F8F-EF1B977EA630}">
      <dgm:prSet/>
      <dgm:spPr/>
      <dgm:t>
        <a:bodyPr/>
        <a:lstStyle/>
        <a:p>
          <a:endParaRPr lang="ru-RU"/>
        </a:p>
      </dgm:t>
    </dgm:pt>
    <dgm:pt modelId="{2DE0D70F-0ECC-4D36-8346-62963537ED91}" type="sibTrans" cxnId="{0732DAA9-8FED-4990-9F8F-EF1B977EA630}">
      <dgm:prSet/>
      <dgm:spPr/>
      <dgm:t>
        <a:bodyPr/>
        <a:lstStyle/>
        <a:p>
          <a:endParaRPr lang="ru-RU"/>
        </a:p>
      </dgm:t>
    </dgm:pt>
    <dgm:pt modelId="{2204E189-B2F7-43D6-BF04-1373DAE11DBA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7030A0"/>
              </a:solidFill>
            </a:rPr>
            <a:t>Процентное соотношение очков на Спартакиадах</a:t>
          </a:r>
          <a:endParaRPr lang="ru-RU" sz="1500" b="1" dirty="0">
            <a:solidFill>
              <a:srgbClr val="7030A0"/>
            </a:solidFill>
          </a:endParaRPr>
        </a:p>
      </dgm:t>
    </dgm:pt>
    <dgm:pt modelId="{B7910CCC-5505-4721-9AEB-F3B44B965379}" type="parTrans" cxnId="{22CB83C5-E5DC-4DE7-84FC-7F45B11B51F5}">
      <dgm:prSet/>
      <dgm:spPr/>
      <dgm:t>
        <a:bodyPr/>
        <a:lstStyle/>
        <a:p>
          <a:endParaRPr lang="ru-RU"/>
        </a:p>
      </dgm:t>
    </dgm:pt>
    <dgm:pt modelId="{5F70361C-9FA8-465B-AAF5-B0B371E98FBC}" type="sibTrans" cxnId="{22CB83C5-E5DC-4DE7-84FC-7F45B11B51F5}">
      <dgm:prSet/>
      <dgm:spPr/>
      <dgm:t>
        <a:bodyPr/>
        <a:lstStyle/>
        <a:p>
          <a:endParaRPr lang="ru-RU"/>
        </a:p>
      </dgm:t>
    </dgm:pt>
    <dgm:pt modelId="{0801171F-2189-4416-A223-D7A7277FF014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7030A0"/>
              </a:solidFill>
            </a:rPr>
            <a:t>Количество призовых мест по видам спорта</a:t>
          </a:r>
          <a:endParaRPr lang="ru-RU" sz="1500" b="1" dirty="0">
            <a:solidFill>
              <a:srgbClr val="7030A0"/>
            </a:solidFill>
          </a:endParaRPr>
        </a:p>
      </dgm:t>
    </dgm:pt>
    <dgm:pt modelId="{00CE0A40-F010-4F55-89A0-A492FE22A522}" type="parTrans" cxnId="{46A613DB-7DF5-40B8-9D97-267C27D9F7E7}">
      <dgm:prSet/>
      <dgm:spPr/>
      <dgm:t>
        <a:bodyPr/>
        <a:lstStyle/>
        <a:p>
          <a:endParaRPr lang="ru-RU"/>
        </a:p>
      </dgm:t>
    </dgm:pt>
    <dgm:pt modelId="{2E16B06D-4CF6-413F-8EEC-725CDF2776E2}" type="sibTrans" cxnId="{46A613DB-7DF5-40B8-9D97-267C27D9F7E7}">
      <dgm:prSet/>
      <dgm:spPr/>
      <dgm:t>
        <a:bodyPr/>
        <a:lstStyle/>
        <a:p>
          <a:endParaRPr lang="ru-RU"/>
        </a:p>
      </dgm:t>
    </dgm:pt>
    <dgm:pt modelId="{0B8D30C0-B418-449F-981A-30E28F7646D9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7030A0"/>
              </a:solidFill>
            </a:rPr>
            <a:t>Сравнение количества общекомандных (командных) призовых мест, завоеванных сборными командами  субъектов Российской Федерации</a:t>
          </a:r>
          <a:endParaRPr lang="ru-RU" sz="1500" b="1" dirty="0">
            <a:solidFill>
              <a:srgbClr val="7030A0"/>
            </a:solidFill>
          </a:endParaRPr>
        </a:p>
      </dgm:t>
    </dgm:pt>
    <dgm:pt modelId="{C1A475A9-7664-4A84-864A-62A1B0E5A97E}" type="parTrans" cxnId="{CB9E1ADF-7387-481D-B492-C1694EDB31C5}">
      <dgm:prSet/>
      <dgm:spPr/>
      <dgm:t>
        <a:bodyPr/>
        <a:lstStyle/>
        <a:p>
          <a:endParaRPr lang="ru-RU"/>
        </a:p>
      </dgm:t>
    </dgm:pt>
    <dgm:pt modelId="{CB784986-C8E9-4461-9D4F-C81F517ED06C}" type="sibTrans" cxnId="{CB9E1ADF-7387-481D-B492-C1694EDB31C5}">
      <dgm:prSet/>
      <dgm:spPr/>
      <dgm:t>
        <a:bodyPr/>
        <a:lstStyle/>
        <a:p>
          <a:endParaRPr lang="ru-RU"/>
        </a:p>
      </dgm:t>
    </dgm:pt>
    <dgm:pt modelId="{40FC1FDE-460B-481E-AA0B-ADFDC47B809F}">
      <dgm:prSet phldrT="[Текст]" custT="1"/>
      <dgm:spPr/>
      <dgm:t>
        <a:bodyPr/>
        <a:lstStyle/>
        <a:p>
          <a:pPr algn="just"/>
          <a:endParaRPr lang="ru-RU" sz="1600" b="1" dirty="0"/>
        </a:p>
      </dgm:t>
    </dgm:pt>
    <dgm:pt modelId="{3E1EEDFE-99AB-40CF-BBA0-6C4F2037B51C}" type="parTrans" cxnId="{B7723797-8766-4CBA-AD4A-D53747A694F9}">
      <dgm:prSet/>
      <dgm:spPr/>
      <dgm:t>
        <a:bodyPr/>
        <a:lstStyle/>
        <a:p>
          <a:endParaRPr lang="ru-RU"/>
        </a:p>
      </dgm:t>
    </dgm:pt>
    <dgm:pt modelId="{AC7C8D15-33C0-44C6-966B-8CAA894C2E62}" type="sibTrans" cxnId="{B7723797-8766-4CBA-AD4A-D53747A694F9}">
      <dgm:prSet/>
      <dgm:spPr/>
      <dgm:t>
        <a:bodyPr/>
        <a:lstStyle/>
        <a:p>
          <a:endParaRPr lang="ru-RU"/>
        </a:p>
      </dgm:t>
    </dgm:pt>
    <dgm:pt modelId="{8558D52F-37D9-47B9-B30D-AA48A0241316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7030A0"/>
              </a:solidFill>
            </a:rPr>
            <a:t>Оценка результатов по видам спорта среди сборных команд субъектов Российской Федерации</a:t>
          </a:r>
          <a:endParaRPr lang="ru-RU" sz="1500" b="1" dirty="0">
            <a:solidFill>
              <a:srgbClr val="7030A0"/>
            </a:solidFill>
          </a:endParaRPr>
        </a:p>
      </dgm:t>
    </dgm:pt>
    <dgm:pt modelId="{C86AEE25-7479-45F8-8098-334C9582C0AB}" type="parTrans" cxnId="{8956546B-FFE3-49EC-94CB-3918938609FB}">
      <dgm:prSet/>
      <dgm:spPr/>
      <dgm:t>
        <a:bodyPr/>
        <a:lstStyle/>
        <a:p>
          <a:endParaRPr lang="ru-RU"/>
        </a:p>
      </dgm:t>
    </dgm:pt>
    <dgm:pt modelId="{2E2EA622-115E-41BA-B4FC-9F1436462B71}" type="sibTrans" cxnId="{8956546B-FFE3-49EC-94CB-3918938609FB}">
      <dgm:prSet/>
      <dgm:spPr/>
      <dgm:t>
        <a:bodyPr/>
        <a:lstStyle/>
        <a:p>
          <a:endParaRPr lang="ru-RU"/>
        </a:p>
      </dgm:t>
    </dgm:pt>
    <dgm:pt modelId="{BC78D2B6-980B-4765-9052-681DFAE9FB80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7030A0"/>
              </a:solidFill>
            </a:rPr>
            <a:t>Динамика показателей</a:t>
          </a:r>
          <a:endParaRPr lang="ru-RU" sz="1500" b="1" dirty="0">
            <a:solidFill>
              <a:srgbClr val="7030A0"/>
            </a:solidFill>
          </a:endParaRPr>
        </a:p>
      </dgm:t>
    </dgm:pt>
    <dgm:pt modelId="{A4B46E85-86A8-4CDB-9AD4-6F7F27CEDC93}" type="parTrans" cxnId="{3B619A27-86AC-4ECF-9C41-1AF8F41865DF}">
      <dgm:prSet/>
      <dgm:spPr/>
      <dgm:t>
        <a:bodyPr/>
        <a:lstStyle/>
        <a:p>
          <a:endParaRPr lang="ru-RU"/>
        </a:p>
      </dgm:t>
    </dgm:pt>
    <dgm:pt modelId="{4B4DB1ED-54D1-4037-A5FE-F3E0A74CACB8}" type="sibTrans" cxnId="{3B619A27-86AC-4ECF-9C41-1AF8F41865DF}">
      <dgm:prSet/>
      <dgm:spPr/>
      <dgm:t>
        <a:bodyPr/>
        <a:lstStyle/>
        <a:p>
          <a:endParaRPr lang="ru-RU"/>
        </a:p>
      </dgm:t>
    </dgm:pt>
    <dgm:pt modelId="{5216C510-D448-4B60-ACDD-B43F37C776AE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7030A0"/>
              </a:solidFill>
            </a:rPr>
            <a:t>Выводы и предложения</a:t>
          </a:r>
          <a:endParaRPr lang="ru-RU" sz="1500" b="1" dirty="0">
            <a:solidFill>
              <a:srgbClr val="7030A0"/>
            </a:solidFill>
          </a:endParaRPr>
        </a:p>
      </dgm:t>
    </dgm:pt>
    <dgm:pt modelId="{61709920-2ED8-4C33-A37C-05E0FDA05CBF}" type="parTrans" cxnId="{933FADCC-AC19-4BDB-86A5-8721C0191C5A}">
      <dgm:prSet/>
      <dgm:spPr/>
      <dgm:t>
        <a:bodyPr/>
        <a:lstStyle/>
        <a:p>
          <a:endParaRPr lang="ru-RU"/>
        </a:p>
      </dgm:t>
    </dgm:pt>
    <dgm:pt modelId="{21C0A81F-5C68-4C74-B27A-F0079F6D2FB7}" type="sibTrans" cxnId="{933FADCC-AC19-4BDB-86A5-8721C0191C5A}">
      <dgm:prSet/>
      <dgm:spPr/>
      <dgm:t>
        <a:bodyPr/>
        <a:lstStyle/>
        <a:p>
          <a:endParaRPr lang="ru-RU"/>
        </a:p>
      </dgm:t>
    </dgm:pt>
    <dgm:pt modelId="{92B50F41-543E-48B2-8342-A3B5871A6FE3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7030A0"/>
              </a:solidFill>
            </a:rPr>
            <a:t>Оценка результатов по базовым видам спорта</a:t>
          </a:r>
          <a:endParaRPr lang="ru-RU" sz="1500" b="1" dirty="0">
            <a:solidFill>
              <a:srgbClr val="7030A0"/>
            </a:solidFill>
          </a:endParaRPr>
        </a:p>
      </dgm:t>
    </dgm:pt>
    <dgm:pt modelId="{1A5A7A44-E299-4B37-8E80-2BD3614307EB}" type="parTrans" cxnId="{D17056F7-D34C-4E81-9538-DA10121C81E7}">
      <dgm:prSet/>
      <dgm:spPr/>
      <dgm:t>
        <a:bodyPr/>
        <a:lstStyle/>
        <a:p>
          <a:endParaRPr lang="ru-RU"/>
        </a:p>
      </dgm:t>
    </dgm:pt>
    <dgm:pt modelId="{1746DDCE-2398-4CCC-AC5E-510F9687C92E}" type="sibTrans" cxnId="{D17056F7-D34C-4E81-9538-DA10121C81E7}">
      <dgm:prSet/>
      <dgm:spPr/>
      <dgm:t>
        <a:bodyPr/>
        <a:lstStyle/>
        <a:p>
          <a:endParaRPr lang="ru-RU"/>
        </a:p>
      </dgm:t>
    </dgm:pt>
    <dgm:pt modelId="{33004EA7-5D89-419A-9E8A-ED8F01FB8509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7030A0"/>
              </a:solidFill>
            </a:rPr>
            <a:t>Представительства спортивных организаций, спортсмены которых в составе сборных команд завоевали призовые места на соревнованиях  Спартакиады</a:t>
          </a:r>
          <a:endParaRPr lang="ru-RU" sz="1500" b="1" dirty="0">
            <a:solidFill>
              <a:srgbClr val="7030A0"/>
            </a:solidFill>
          </a:endParaRPr>
        </a:p>
      </dgm:t>
    </dgm:pt>
    <dgm:pt modelId="{9F5A56EB-4F4B-4CEC-BFEA-22BB7D5FC1CD}" type="parTrans" cxnId="{51505421-5D8E-47BC-8DEB-CBA33052EF70}">
      <dgm:prSet/>
      <dgm:spPr/>
      <dgm:t>
        <a:bodyPr/>
        <a:lstStyle/>
        <a:p>
          <a:endParaRPr lang="ru-RU"/>
        </a:p>
      </dgm:t>
    </dgm:pt>
    <dgm:pt modelId="{62CD1A33-D5D7-44FB-AEE9-2F3706715704}" type="sibTrans" cxnId="{51505421-5D8E-47BC-8DEB-CBA33052EF70}">
      <dgm:prSet/>
      <dgm:spPr/>
      <dgm:t>
        <a:bodyPr/>
        <a:lstStyle/>
        <a:p>
          <a:endParaRPr lang="ru-RU"/>
        </a:p>
      </dgm:t>
    </dgm:pt>
    <dgm:pt modelId="{0F4217DF-468E-485B-A0BB-81D1B8A89FC2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7030A0"/>
              </a:solidFill>
            </a:rPr>
            <a:t>Представительство и спортивное мастерство учащихся спортивных школ в сборных командах по видам спорта</a:t>
          </a:r>
          <a:endParaRPr lang="ru-RU" sz="1500" b="1" dirty="0">
            <a:solidFill>
              <a:srgbClr val="7030A0"/>
            </a:solidFill>
          </a:endParaRPr>
        </a:p>
      </dgm:t>
    </dgm:pt>
    <dgm:pt modelId="{700E229D-3E49-4B26-B581-1135F78C48F8}" type="parTrans" cxnId="{62B7BB11-B5B1-4DB2-A4A9-4D3D19704F1C}">
      <dgm:prSet/>
      <dgm:spPr/>
      <dgm:t>
        <a:bodyPr/>
        <a:lstStyle/>
        <a:p>
          <a:endParaRPr lang="ru-RU"/>
        </a:p>
      </dgm:t>
    </dgm:pt>
    <dgm:pt modelId="{2DC6E71D-439C-4C21-9B87-2130D1E268C3}" type="sibTrans" cxnId="{62B7BB11-B5B1-4DB2-A4A9-4D3D19704F1C}">
      <dgm:prSet/>
      <dgm:spPr/>
      <dgm:t>
        <a:bodyPr/>
        <a:lstStyle/>
        <a:p>
          <a:endParaRPr lang="ru-RU"/>
        </a:p>
      </dgm:t>
    </dgm:pt>
    <dgm:pt modelId="{972E35F6-FBA1-4A66-9F09-0596F9850198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7030A0"/>
              </a:solidFill>
            </a:rPr>
            <a:t>Список победителей и призеров сборных команд по видам спорта</a:t>
          </a:r>
          <a:endParaRPr lang="ru-RU" sz="1500" b="1" dirty="0">
            <a:solidFill>
              <a:srgbClr val="7030A0"/>
            </a:solidFill>
          </a:endParaRPr>
        </a:p>
      </dgm:t>
    </dgm:pt>
    <dgm:pt modelId="{64FE4616-7AE1-480A-A759-9D91CAE428F1}" type="parTrans" cxnId="{7CFC3AE3-7D3F-4399-8BE2-A53D8451E747}">
      <dgm:prSet/>
      <dgm:spPr/>
      <dgm:t>
        <a:bodyPr/>
        <a:lstStyle/>
        <a:p>
          <a:endParaRPr lang="ru-RU"/>
        </a:p>
      </dgm:t>
    </dgm:pt>
    <dgm:pt modelId="{A90594B1-2B2A-4E4E-AB8C-3C0DF765A00A}" type="sibTrans" cxnId="{7CFC3AE3-7D3F-4399-8BE2-A53D8451E747}">
      <dgm:prSet/>
      <dgm:spPr/>
      <dgm:t>
        <a:bodyPr/>
        <a:lstStyle/>
        <a:p>
          <a:endParaRPr lang="ru-RU"/>
        </a:p>
      </dgm:t>
    </dgm:pt>
    <dgm:pt modelId="{902ECDDA-1A17-455C-A601-80D71AD52D89}">
      <dgm:prSet phldrT="[Текст]" custT="1"/>
      <dgm:spPr>
        <a:solidFill>
          <a:srgbClr val="FF000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проводится среди субъектов Российской Федерации на полуфинальных соревнованиях в федеральном округе (командный зачёт) и на финальных соревнованиях (общекомандный зачёт)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B7988D-9316-4C62-8E62-1BBCBA1AB94B}" type="sibTrans" cxnId="{46EA344A-DA99-4834-9100-BCD61BF39AD2}">
      <dgm:prSet/>
      <dgm:spPr/>
      <dgm:t>
        <a:bodyPr/>
        <a:lstStyle/>
        <a:p>
          <a:endParaRPr lang="ru-RU"/>
        </a:p>
      </dgm:t>
    </dgm:pt>
    <dgm:pt modelId="{6FDF10A0-CC93-4488-B3F7-95727CE2E725}" type="parTrans" cxnId="{46EA344A-DA99-4834-9100-BCD61BF39AD2}">
      <dgm:prSet/>
      <dgm:spPr/>
      <dgm:t>
        <a:bodyPr/>
        <a:lstStyle/>
        <a:p>
          <a:endParaRPr lang="ru-RU"/>
        </a:p>
      </dgm:t>
    </dgm:pt>
    <dgm:pt modelId="{ABC7F019-D4AA-4555-9553-D0F0F1E6FB75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7030A0"/>
              </a:solidFill>
            </a:rPr>
            <a:t>Оценка результатов групп видов спорта среди сборных команд субъектов Российской Федерации</a:t>
          </a:r>
          <a:endParaRPr lang="ru-RU" sz="1500" b="1" dirty="0">
            <a:solidFill>
              <a:srgbClr val="7030A0"/>
            </a:solidFill>
          </a:endParaRPr>
        </a:p>
      </dgm:t>
    </dgm:pt>
    <dgm:pt modelId="{0390ECFC-1CA9-4649-9597-C3AC8BBC9556}" type="parTrans" cxnId="{DF9AEDAD-2527-4F38-B68E-DABD8997E8EB}">
      <dgm:prSet/>
      <dgm:spPr/>
      <dgm:t>
        <a:bodyPr/>
        <a:lstStyle/>
        <a:p>
          <a:endParaRPr lang="ru-RU"/>
        </a:p>
      </dgm:t>
    </dgm:pt>
    <dgm:pt modelId="{5C6A76A9-1B38-4E1E-BF5B-783472CC04A8}" type="sibTrans" cxnId="{DF9AEDAD-2527-4F38-B68E-DABD8997E8EB}">
      <dgm:prSet/>
      <dgm:spPr/>
      <dgm:t>
        <a:bodyPr/>
        <a:lstStyle/>
        <a:p>
          <a:endParaRPr lang="ru-RU"/>
        </a:p>
      </dgm:t>
    </dgm:pt>
    <dgm:pt modelId="{47E19404-F1EE-4744-8C83-2448E339F7EE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rgbClr val="7030A0"/>
              </a:solidFill>
            </a:rPr>
            <a:t>Количество медалей, завоеванных спортсменами в видах спорта </a:t>
          </a:r>
          <a:endParaRPr lang="ru-RU" sz="1500" b="1" dirty="0">
            <a:solidFill>
              <a:srgbClr val="7030A0"/>
            </a:solidFill>
          </a:endParaRPr>
        </a:p>
      </dgm:t>
    </dgm:pt>
    <dgm:pt modelId="{E3D745E8-F74F-43A0-9CFB-40835CFED83B}" type="sibTrans" cxnId="{323FE025-DD5C-4AD7-BCB2-A2B7F2E42D67}">
      <dgm:prSet/>
      <dgm:spPr/>
      <dgm:t>
        <a:bodyPr/>
        <a:lstStyle/>
        <a:p>
          <a:endParaRPr lang="ru-RU"/>
        </a:p>
      </dgm:t>
    </dgm:pt>
    <dgm:pt modelId="{664B5501-CB32-4BD3-8B90-12537466A363}" type="parTrans" cxnId="{323FE025-DD5C-4AD7-BCB2-A2B7F2E42D67}">
      <dgm:prSet/>
      <dgm:spPr/>
      <dgm:t>
        <a:bodyPr/>
        <a:lstStyle/>
        <a:p>
          <a:endParaRPr lang="ru-RU"/>
        </a:p>
      </dgm:t>
    </dgm:pt>
    <dgm:pt modelId="{6A8C6F51-BBED-42A2-BA9F-65399CBB90BA}" type="pres">
      <dgm:prSet presAssocID="{30BD428E-5F1F-4F7D-A0EB-8C992A1561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FB5D4-4D55-48BA-BB43-65AC52197696}" type="pres">
      <dgm:prSet presAssocID="{902ECDDA-1A17-455C-A601-80D71AD52D89}" presName="parentText" presStyleLbl="node1" presStyleIdx="0" presStyleCnt="1" custScaleY="61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3F361-0646-4DE3-97C7-F9305491C083}" type="pres">
      <dgm:prSet presAssocID="{902ECDDA-1A17-455C-A601-80D71AD52D8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DD0B82-E0E8-4103-953C-4A40AFFC4978}" type="presOf" srcId="{47E19404-F1EE-4744-8C83-2448E339F7EE}" destId="{2C43F361-0646-4DE3-97C7-F9305491C083}" srcOrd="0" destOrd="6" presId="urn:microsoft.com/office/officeart/2005/8/layout/vList2"/>
    <dgm:cxn modelId="{51505421-5D8E-47BC-8DEB-CBA33052EF70}" srcId="{902ECDDA-1A17-455C-A601-80D71AD52D89}" destId="{33004EA7-5D89-419A-9E8A-ED8F01FB8509}" srcOrd="8" destOrd="0" parTransId="{9F5A56EB-4F4B-4CEC-BFEA-22BB7D5FC1CD}" sibTransId="{62CD1A33-D5D7-44FB-AEE9-2F3706715704}"/>
    <dgm:cxn modelId="{0F81FCD1-AF46-471C-9DDA-D81FE6B664F3}" type="presOf" srcId="{2204E189-B2F7-43D6-BF04-1373DAE11DBA}" destId="{2C43F361-0646-4DE3-97C7-F9305491C083}" srcOrd="0" destOrd="1" presId="urn:microsoft.com/office/officeart/2005/8/layout/vList2"/>
    <dgm:cxn modelId="{3B619A27-86AC-4ECF-9C41-1AF8F41865DF}" srcId="{902ECDDA-1A17-455C-A601-80D71AD52D89}" destId="{BC78D2B6-980B-4765-9052-681DFAE9FB80}" srcOrd="11" destOrd="0" parTransId="{A4B46E85-86A8-4CDB-9AD4-6F7F27CEDC93}" sibTransId="{4B4DB1ED-54D1-4037-A5FE-F3E0A74CACB8}"/>
    <dgm:cxn modelId="{21AF8A71-1500-4EE8-91A2-A463B317087F}" type="presOf" srcId="{1A7E2623-3623-4085-9B20-FABBD52FE5B2}" destId="{2C43F361-0646-4DE3-97C7-F9305491C083}" srcOrd="0" destOrd="14" presId="urn:microsoft.com/office/officeart/2005/8/layout/vList2"/>
    <dgm:cxn modelId="{22CB83C5-E5DC-4DE7-84FC-7F45B11B51F5}" srcId="{902ECDDA-1A17-455C-A601-80D71AD52D89}" destId="{2204E189-B2F7-43D6-BF04-1373DAE11DBA}" srcOrd="1" destOrd="0" parTransId="{B7910CCC-5505-4721-9AEB-F3B44B965379}" sibTransId="{5F70361C-9FA8-465B-AAF5-B0B371E98FBC}"/>
    <dgm:cxn modelId="{B66001EB-CB2B-499C-A6D8-07DA7E1EBC71}" type="presOf" srcId="{902ECDDA-1A17-455C-A601-80D71AD52D89}" destId="{CC3FB5D4-4D55-48BA-BB43-65AC52197696}" srcOrd="0" destOrd="0" presId="urn:microsoft.com/office/officeart/2005/8/layout/vList2"/>
    <dgm:cxn modelId="{46A613DB-7DF5-40B8-9D97-267C27D9F7E7}" srcId="{902ECDDA-1A17-455C-A601-80D71AD52D89}" destId="{0801171F-2189-4416-A223-D7A7277FF014}" srcOrd="4" destOrd="0" parTransId="{00CE0A40-F010-4F55-89A0-A492FE22A522}" sibTransId="{2E16B06D-4CF6-413F-8EEC-725CDF2776E2}"/>
    <dgm:cxn modelId="{CF097006-B65A-4A53-8C4F-287C245E7DC4}" type="presOf" srcId="{972E35F6-FBA1-4A66-9F09-0596F9850198}" destId="{2C43F361-0646-4DE3-97C7-F9305491C083}" srcOrd="0" destOrd="10" presId="urn:microsoft.com/office/officeart/2005/8/layout/vList2"/>
    <dgm:cxn modelId="{933FADCC-AC19-4BDB-86A5-8721C0191C5A}" srcId="{902ECDDA-1A17-455C-A601-80D71AD52D89}" destId="{5216C510-D448-4B60-ACDD-B43F37C776AE}" srcOrd="12" destOrd="0" parTransId="{61709920-2ED8-4C33-A37C-05E0FDA05CBF}" sibTransId="{21C0A81F-5C68-4C74-B27A-F0079F6D2FB7}"/>
    <dgm:cxn modelId="{7F8D5CB1-A96D-4D4F-9EFC-71BCB767538B}" type="presOf" srcId="{BC78D2B6-980B-4765-9052-681DFAE9FB80}" destId="{2C43F361-0646-4DE3-97C7-F9305491C083}" srcOrd="0" destOrd="11" presId="urn:microsoft.com/office/officeart/2005/8/layout/vList2"/>
    <dgm:cxn modelId="{8956546B-FFE3-49EC-94CB-3918938609FB}" srcId="{902ECDDA-1A17-455C-A601-80D71AD52D89}" destId="{8558D52F-37D9-47B9-B30D-AA48A0241316}" srcOrd="2" destOrd="0" parTransId="{C86AEE25-7479-45F8-8098-334C9582C0AB}" sibTransId="{2E2EA622-115E-41BA-B4FC-9F1436462B71}"/>
    <dgm:cxn modelId="{43EC29BB-FCDC-431F-AB71-AA4146E3E248}" type="presOf" srcId="{ABC7F019-D4AA-4555-9553-D0F0F1E6FB75}" destId="{2C43F361-0646-4DE3-97C7-F9305491C083}" srcOrd="0" destOrd="3" presId="urn:microsoft.com/office/officeart/2005/8/layout/vList2"/>
    <dgm:cxn modelId="{71EB6163-6235-4DF1-8DB5-1CA8BA65E3EF}" type="presOf" srcId="{8558D52F-37D9-47B9-B30D-AA48A0241316}" destId="{2C43F361-0646-4DE3-97C7-F9305491C083}" srcOrd="0" destOrd="2" presId="urn:microsoft.com/office/officeart/2005/8/layout/vList2"/>
    <dgm:cxn modelId="{CB9E1ADF-7387-481D-B492-C1694EDB31C5}" srcId="{902ECDDA-1A17-455C-A601-80D71AD52D89}" destId="{0B8D30C0-B418-449F-981A-30E28F7646D9}" srcOrd="5" destOrd="0" parTransId="{C1A475A9-7664-4A84-864A-62A1B0E5A97E}" sibTransId="{CB784986-C8E9-4461-9D4F-C81F517ED06C}"/>
    <dgm:cxn modelId="{5DE81A4D-4347-4187-8CD7-98200F542122}" type="presOf" srcId="{5216C510-D448-4B60-ACDD-B43F37C776AE}" destId="{2C43F361-0646-4DE3-97C7-F9305491C083}" srcOrd="0" destOrd="12" presId="urn:microsoft.com/office/officeart/2005/8/layout/vList2"/>
    <dgm:cxn modelId="{0AD72317-9607-4270-8A0F-E13BE011DE9D}" type="presOf" srcId="{0F4217DF-468E-485B-A0BB-81D1B8A89FC2}" destId="{2C43F361-0646-4DE3-97C7-F9305491C083}" srcOrd="0" destOrd="9" presId="urn:microsoft.com/office/officeart/2005/8/layout/vList2"/>
    <dgm:cxn modelId="{46EA344A-DA99-4834-9100-BCD61BF39AD2}" srcId="{30BD428E-5F1F-4F7D-A0EB-8C992A1561A1}" destId="{902ECDDA-1A17-455C-A601-80D71AD52D89}" srcOrd="0" destOrd="0" parTransId="{6FDF10A0-CC93-4488-B3F7-95727CE2E725}" sibTransId="{C1B7988D-9316-4C62-8E62-1BBCBA1AB94B}"/>
    <dgm:cxn modelId="{B7723797-8766-4CBA-AD4A-D53747A694F9}" srcId="{902ECDDA-1A17-455C-A601-80D71AD52D89}" destId="{40FC1FDE-460B-481E-AA0B-ADFDC47B809F}" srcOrd="13" destOrd="0" parTransId="{3E1EEDFE-99AB-40CF-BBA0-6C4F2037B51C}" sibTransId="{AC7C8D15-33C0-44C6-966B-8CAA894C2E62}"/>
    <dgm:cxn modelId="{791EEA04-205A-414D-92B1-B338ECC63511}" type="presOf" srcId="{B2B9CFD4-700F-420A-B38C-FDFDB00CE191}" destId="{2C43F361-0646-4DE3-97C7-F9305491C083}" srcOrd="0" destOrd="0" presId="urn:microsoft.com/office/officeart/2005/8/layout/vList2"/>
    <dgm:cxn modelId="{62B7BB11-B5B1-4DB2-A4A9-4D3D19704F1C}" srcId="{902ECDDA-1A17-455C-A601-80D71AD52D89}" destId="{0F4217DF-468E-485B-A0BB-81D1B8A89FC2}" srcOrd="9" destOrd="0" parTransId="{700E229D-3E49-4B26-B581-1135F78C48F8}" sibTransId="{2DC6E71D-439C-4C21-9B87-2130D1E268C3}"/>
    <dgm:cxn modelId="{94C9729D-06B3-479D-A6DB-44DD2A5D4CCE}" type="presOf" srcId="{40FC1FDE-460B-481E-AA0B-ADFDC47B809F}" destId="{2C43F361-0646-4DE3-97C7-F9305491C083}" srcOrd="0" destOrd="13" presId="urn:microsoft.com/office/officeart/2005/8/layout/vList2"/>
    <dgm:cxn modelId="{B5F51469-C9F4-4BDF-9D4B-2442BA90AF78}" type="presOf" srcId="{0B8D30C0-B418-449F-981A-30E28F7646D9}" destId="{2C43F361-0646-4DE3-97C7-F9305491C083}" srcOrd="0" destOrd="5" presId="urn:microsoft.com/office/officeart/2005/8/layout/vList2"/>
    <dgm:cxn modelId="{DF9AEDAD-2527-4F38-B68E-DABD8997E8EB}" srcId="{902ECDDA-1A17-455C-A601-80D71AD52D89}" destId="{ABC7F019-D4AA-4555-9553-D0F0F1E6FB75}" srcOrd="3" destOrd="0" parTransId="{0390ECFC-1CA9-4649-9597-C3AC8BBC9556}" sibTransId="{5C6A76A9-1B38-4E1E-BF5B-783472CC04A8}"/>
    <dgm:cxn modelId="{323FE025-DD5C-4AD7-BCB2-A2B7F2E42D67}" srcId="{902ECDDA-1A17-455C-A601-80D71AD52D89}" destId="{47E19404-F1EE-4744-8C83-2448E339F7EE}" srcOrd="6" destOrd="0" parTransId="{664B5501-CB32-4BD3-8B90-12537466A363}" sibTransId="{E3D745E8-F74F-43A0-9CFB-40835CFED83B}"/>
    <dgm:cxn modelId="{7CFC3AE3-7D3F-4399-8BE2-A53D8451E747}" srcId="{902ECDDA-1A17-455C-A601-80D71AD52D89}" destId="{972E35F6-FBA1-4A66-9F09-0596F9850198}" srcOrd="10" destOrd="0" parTransId="{64FE4616-7AE1-480A-A759-9D91CAE428F1}" sibTransId="{A90594B1-2B2A-4E4E-AB8C-3C0DF765A00A}"/>
    <dgm:cxn modelId="{D17056F7-D34C-4E81-9538-DA10121C81E7}" srcId="{902ECDDA-1A17-455C-A601-80D71AD52D89}" destId="{92B50F41-543E-48B2-8342-A3B5871A6FE3}" srcOrd="7" destOrd="0" parTransId="{1A5A7A44-E299-4B37-8E80-2BD3614307EB}" sibTransId="{1746DDCE-2398-4CCC-AC5E-510F9687C92E}"/>
    <dgm:cxn modelId="{FB9552DC-23B6-4FDC-BD08-F5A5FA4EDA48}" type="presOf" srcId="{33004EA7-5D89-419A-9E8A-ED8F01FB8509}" destId="{2C43F361-0646-4DE3-97C7-F9305491C083}" srcOrd="0" destOrd="8" presId="urn:microsoft.com/office/officeart/2005/8/layout/vList2"/>
    <dgm:cxn modelId="{00A10480-791A-4807-9780-FC7AE591C771}" srcId="{902ECDDA-1A17-455C-A601-80D71AD52D89}" destId="{B2B9CFD4-700F-420A-B38C-FDFDB00CE191}" srcOrd="0" destOrd="0" parTransId="{79727997-81E3-4B0C-AAD1-E70430763A52}" sibTransId="{3E3743A7-FABD-4121-B942-F58D53D0B151}"/>
    <dgm:cxn modelId="{DC3D331D-BA7E-4F36-8B6C-D12FE648DC76}" type="presOf" srcId="{0801171F-2189-4416-A223-D7A7277FF014}" destId="{2C43F361-0646-4DE3-97C7-F9305491C083}" srcOrd="0" destOrd="4" presId="urn:microsoft.com/office/officeart/2005/8/layout/vList2"/>
    <dgm:cxn modelId="{C0C899C3-D83C-4F8A-8572-5827DED971D3}" type="presOf" srcId="{30BD428E-5F1F-4F7D-A0EB-8C992A1561A1}" destId="{6A8C6F51-BBED-42A2-BA9F-65399CBB90BA}" srcOrd="0" destOrd="0" presId="urn:microsoft.com/office/officeart/2005/8/layout/vList2"/>
    <dgm:cxn modelId="{8DD07D01-E097-48C2-92DA-DFA7BEAD5FB0}" type="presOf" srcId="{92B50F41-543E-48B2-8342-A3B5871A6FE3}" destId="{2C43F361-0646-4DE3-97C7-F9305491C083}" srcOrd="0" destOrd="7" presId="urn:microsoft.com/office/officeart/2005/8/layout/vList2"/>
    <dgm:cxn modelId="{0732DAA9-8FED-4990-9F8F-EF1B977EA630}" srcId="{902ECDDA-1A17-455C-A601-80D71AD52D89}" destId="{1A7E2623-3623-4085-9B20-FABBD52FE5B2}" srcOrd="14" destOrd="0" parTransId="{2BCFE0A3-A980-4513-A7A1-4EFDE4263F88}" sibTransId="{2DE0D70F-0ECC-4D36-8346-62963537ED91}"/>
    <dgm:cxn modelId="{931F0E3B-134E-4535-87E6-9B83852AA5CF}" type="presParOf" srcId="{6A8C6F51-BBED-42A2-BA9F-65399CBB90BA}" destId="{CC3FB5D4-4D55-48BA-BB43-65AC52197696}" srcOrd="0" destOrd="0" presId="urn:microsoft.com/office/officeart/2005/8/layout/vList2"/>
    <dgm:cxn modelId="{3CD9CE74-C863-48F6-9648-06CBB279AC01}" type="presParOf" srcId="{6A8C6F51-BBED-42A2-BA9F-65399CBB90BA}" destId="{2C43F361-0646-4DE3-97C7-F9305491C0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14EDC9-2B49-4FDC-A134-40926A6DDD57}" type="doc">
      <dgm:prSet loTypeId="urn:microsoft.com/office/officeart/2005/8/layout/arrow2" loCatId="process" qsTypeId="urn:microsoft.com/office/officeart/2005/8/quickstyle/3d9" qsCatId="3D" csTypeId="urn:microsoft.com/office/officeart/2005/8/colors/colorful5" csCatId="colorful" phldr="1"/>
      <dgm:spPr/>
    </dgm:pt>
    <dgm:pt modelId="{48040F35-F47E-4C5C-94D5-E9EBD6407CEC}">
      <dgm:prSet phldrT="[Текст]" custT="1"/>
      <dgm:spPr/>
      <dgm:t>
        <a:bodyPr/>
        <a:lstStyle/>
        <a:p>
          <a:r>
            <a:rPr lang="ru-RU" sz="2000" b="1" dirty="0" smtClean="0">
              <a:effectLst/>
            </a:rPr>
            <a:t>1 раз в 4 года</a:t>
          </a:r>
        </a:p>
        <a:p>
          <a:r>
            <a:rPr lang="ru-RU" sz="2000" b="1" dirty="0" smtClean="0">
              <a:effectLst/>
            </a:rPr>
            <a:t>(в год проведения Олимпийских игр)</a:t>
          </a:r>
          <a:endParaRPr lang="ru-RU" sz="2000" b="1" dirty="0">
            <a:effectLst/>
          </a:endParaRPr>
        </a:p>
      </dgm:t>
    </dgm:pt>
    <dgm:pt modelId="{34D9A129-40A6-4B1B-85DB-940F40DA329A}" type="parTrans" cxnId="{D0DF557E-73A5-485A-9DE8-E3387FC9B55B}">
      <dgm:prSet/>
      <dgm:spPr/>
      <dgm:t>
        <a:bodyPr/>
        <a:lstStyle/>
        <a:p>
          <a:endParaRPr lang="ru-RU"/>
        </a:p>
      </dgm:t>
    </dgm:pt>
    <dgm:pt modelId="{D47AD8DB-59A3-42CE-B450-0B18853CC348}" type="sibTrans" cxnId="{D0DF557E-73A5-485A-9DE8-E3387FC9B55B}">
      <dgm:prSet/>
      <dgm:spPr/>
      <dgm:t>
        <a:bodyPr/>
        <a:lstStyle/>
        <a:p>
          <a:endParaRPr lang="ru-RU"/>
        </a:p>
      </dgm:t>
    </dgm:pt>
    <dgm:pt modelId="{CDD2DA40-328B-46C9-9CA0-5001D4923715}">
      <dgm:prSet phldrT="[Текст]" custT="1"/>
      <dgm:spPr/>
      <dgm:t>
        <a:bodyPr/>
        <a:lstStyle/>
        <a:p>
          <a:r>
            <a:rPr lang="ru-RU" sz="2400" b="1" dirty="0" smtClean="0">
              <a:effectLst/>
            </a:rPr>
            <a:t>1 раз в 2 года</a:t>
          </a:r>
        </a:p>
        <a:p>
          <a:r>
            <a:rPr lang="ru-RU" sz="2400" b="1" dirty="0" smtClean="0">
              <a:effectLst/>
            </a:rPr>
            <a:t>(за год до проведения Олимпийских игр)</a:t>
          </a:r>
          <a:endParaRPr lang="ru-RU" sz="2400" b="1" dirty="0">
            <a:effectLst/>
          </a:endParaRPr>
        </a:p>
      </dgm:t>
    </dgm:pt>
    <dgm:pt modelId="{8C61A9F6-DA7E-462A-A586-A7E2880508EB}" type="parTrans" cxnId="{F59AA867-B320-4C68-8C93-E683089FF1AB}">
      <dgm:prSet/>
      <dgm:spPr/>
      <dgm:t>
        <a:bodyPr/>
        <a:lstStyle/>
        <a:p>
          <a:endParaRPr lang="ru-RU"/>
        </a:p>
      </dgm:t>
    </dgm:pt>
    <dgm:pt modelId="{786C0719-061F-464F-BFE0-57009D8155E5}" type="sibTrans" cxnId="{F59AA867-B320-4C68-8C93-E683089FF1AB}">
      <dgm:prSet/>
      <dgm:spPr/>
      <dgm:t>
        <a:bodyPr/>
        <a:lstStyle/>
        <a:p>
          <a:endParaRPr lang="ru-RU"/>
        </a:p>
      </dgm:t>
    </dgm:pt>
    <dgm:pt modelId="{B503585B-46F5-4327-A1DD-31B4204564E8}">
      <dgm:prSet phldrT="[Текст]" custT="1"/>
      <dgm:spPr/>
      <dgm:t>
        <a:bodyPr/>
        <a:lstStyle/>
        <a:p>
          <a:r>
            <a:rPr lang="ru-RU" sz="2600" b="1" dirty="0" smtClean="0">
              <a:effectLst/>
            </a:rPr>
            <a:t>1 раз в 4 года (за 2 года до проведения Олимпийских игр)</a:t>
          </a:r>
          <a:endParaRPr lang="ru-RU" sz="2600" b="1" dirty="0">
            <a:effectLst/>
          </a:endParaRPr>
        </a:p>
      </dgm:t>
    </dgm:pt>
    <dgm:pt modelId="{3578ED2C-664B-4E97-B8E5-F538E5FB069E}" type="parTrans" cxnId="{A2EE082D-C1EE-4F5D-BF74-64AC9978FA2D}">
      <dgm:prSet/>
      <dgm:spPr/>
      <dgm:t>
        <a:bodyPr/>
        <a:lstStyle/>
        <a:p>
          <a:endParaRPr lang="ru-RU"/>
        </a:p>
      </dgm:t>
    </dgm:pt>
    <dgm:pt modelId="{F87A5314-EDF9-4F75-8E60-D9855B1B7C78}" type="sibTrans" cxnId="{A2EE082D-C1EE-4F5D-BF74-64AC9978FA2D}">
      <dgm:prSet/>
      <dgm:spPr/>
      <dgm:t>
        <a:bodyPr/>
        <a:lstStyle/>
        <a:p>
          <a:endParaRPr lang="ru-RU"/>
        </a:p>
      </dgm:t>
    </dgm:pt>
    <dgm:pt modelId="{076FDB2A-DAFA-471C-B87B-96581C24C109}" type="pres">
      <dgm:prSet presAssocID="{3F14EDC9-2B49-4FDC-A134-40926A6DDD57}" presName="arrowDiagram" presStyleCnt="0">
        <dgm:presLayoutVars>
          <dgm:chMax val="5"/>
          <dgm:dir/>
          <dgm:resizeHandles val="exact"/>
        </dgm:presLayoutVars>
      </dgm:prSet>
      <dgm:spPr/>
    </dgm:pt>
    <dgm:pt modelId="{E6C77BD0-F584-4150-903D-29CFB11B3F7A}" type="pres">
      <dgm:prSet presAssocID="{3F14EDC9-2B49-4FDC-A134-40926A6DDD57}" presName="arrow" presStyleLbl="bgShp" presStyleIdx="0" presStyleCnt="1"/>
      <dgm:spPr/>
    </dgm:pt>
    <dgm:pt modelId="{9C67BB01-7335-43F5-B81F-D19127FD10FB}" type="pres">
      <dgm:prSet presAssocID="{3F14EDC9-2B49-4FDC-A134-40926A6DDD57}" presName="arrowDiagram3" presStyleCnt="0"/>
      <dgm:spPr/>
    </dgm:pt>
    <dgm:pt modelId="{52752D72-2422-41D3-B6D3-F2DCF479D56D}" type="pres">
      <dgm:prSet presAssocID="{48040F35-F47E-4C5C-94D5-E9EBD6407CEC}" presName="bullet3a" presStyleLbl="node1" presStyleIdx="0" presStyleCnt="3"/>
      <dgm:spPr/>
    </dgm:pt>
    <dgm:pt modelId="{6A0E521B-0CF1-45A8-9860-93033834065C}" type="pres">
      <dgm:prSet presAssocID="{48040F35-F47E-4C5C-94D5-E9EBD6407CEC}" presName="textBox3a" presStyleLbl="revTx" presStyleIdx="0" presStyleCnt="3" custScaleX="125616" custScaleY="61320" custLinFactNeighborX="20272" custLinFactNeighborY="-10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65300-E884-4DC8-8222-50BC21AC80F9}" type="pres">
      <dgm:prSet presAssocID="{CDD2DA40-328B-46C9-9CA0-5001D4923715}" presName="bullet3b" presStyleLbl="node1" presStyleIdx="1" presStyleCnt="3"/>
      <dgm:spPr/>
    </dgm:pt>
    <dgm:pt modelId="{DC50F5F4-9CAB-43A5-98A5-2A75B5E2874F}" type="pres">
      <dgm:prSet presAssocID="{CDD2DA40-328B-46C9-9CA0-5001D4923715}" presName="textBox3b" presStyleLbl="revTx" presStyleIdx="1" presStyleCnt="3" custScaleX="137871" custScaleY="40949" custLinFactNeighborX="28453" custLinFactNeighborY="-17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C2BD6-3045-4CBA-A350-B8897AFAEA1A}" type="pres">
      <dgm:prSet presAssocID="{B503585B-46F5-4327-A1DD-31B4204564E8}" presName="bullet3c" presStyleLbl="node1" presStyleIdx="2" presStyleCnt="3"/>
      <dgm:spPr/>
    </dgm:pt>
    <dgm:pt modelId="{26B805AC-14AB-432A-8CEC-96E114C6FAB0}" type="pres">
      <dgm:prSet presAssocID="{B503585B-46F5-4327-A1DD-31B4204564E8}" presName="textBox3c" presStyleLbl="revTx" presStyleIdx="2" presStyleCnt="3" custScaleX="150279" custScaleY="31158" custLinFactNeighborX="26701" custLinFactNeighborY="-288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DF557E-73A5-485A-9DE8-E3387FC9B55B}" srcId="{3F14EDC9-2B49-4FDC-A134-40926A6DDD57}" destId="{48040F35-F47E-4C5C-94D5-E9EBD6407CEC}" srcOrd="0" destOrd="0" parTransId="{34D9A129-40A6-4B1B-85DB-940F40DA329A}" sibTransId="{D47AD8DB-59A3-42CE-B450-0B18853CC348}"/>
    <dgm:cxn modelId="{34CE920C-24C3-42A2-802A-A8C36B44D5C0}" type="presOf" srcId="{B503585B-46F5-4327-A1DD-31B4204564E8}" destId="{26B805AC-14AB-432A-8CEC-96E114C6FAB0}" srcOrd="0" destOrd="0" presId="urn:microsoft.com/office/officeart/2005/8/layout/arrow2"/>
    <dgm:cxn modelId="{F59AA867-B320-4C68-8C93-E683089FF1AB}" srcId="{3F14EDC9-2B49-4FDC-A134-40926A6DDD57}" destId="{CDD2DA40-328B-46C9-9CA0-5001D4923715}" srcOrd="1" destOrd="0" parTransId="{8C61A9F6-DA7E-462A-A586-A7E2880508EB}" sibTransId="{786C0719-061F-464F-BFE0-57009D8155E5}"/>
    <dgm:cxn modelId="{A2EE082D-C1EE-4F5D-BF74-64AC9978FA2D}" srcId="{3F14EDC9-2B49-4FDC-A134-40926A6DDD57}" destId="{B503585B-46F5-4327-A1DD-31B4204564E8}" srcOrd="2" destOrd="0" parTransId="{3578ED2C-664B-4E97-B8E5-F538E5FB069E}" sibTransId="{F87A5314-EDF9-4F75-8E60-D9855B1B7C78}"/>
    <dgm:cxn modelId="{31F14CDE-5CF8-4CB4-A2CB-BDCA7FAF4B48}" type="presOf" srcId="{CDD2DA40-328B-46C9-9CA0-5001D4923715}" destId="{DC50F5F4-9CAB-43A5-98A5-2A75B5E2874F}" srcOrd="0" destOrd="0" presId="urn:microsoft.com/office/officeart/2005/8/layout/arrow2"/>
    <dgm:cxn modelId="{0F66663F-4145-4C6D-A621-88E61C133D63}" type="presOf" srcId="{3F14EDC9-2B49-4FDC-A134-40926A6DDD57}" destId="{076FDB2A-DAFA-471C-B87B-96581C24C109}" srcOrd="0" destOrd="0" presId="urn:microsoft.com/office/officeart/2005/8/layout/arrow2"/>
    <dgm:cxn modelId="{F6F74C1F-0158-450A-B65B-A58F56AB95FE}" type="presOf" srcId="{48040F35-F47E-4C5C-94D5-E9EBD6407CEC}" destId="{6A0E521B-0CF1-45A8-9860-93033834065C}" srcOrd="0" destOrd="0" presId="urn:microsoft.com/office/officeart/2005/8/layout/arrow2"/>
    <dgm:cxn modelId="{335F0A6A-AD58-438D-865D-764E5023D0D2}" type="presParOf" srcId="{076FDB2A-DAFA-471C-B87B-96581C24C109}" destId="{E6C77BD0-F584-4150-903D-29CFB11B3F7A}" srcOrd="0" destOrd="0" presId="urn:microsoft.com/office/officeart/2005/8/layout/arrow2"/>
    <dgm:cxn modelId="{9090E79C-43EA-44C2-8389-ACBFB0CF532D}" type="presParOf" srcId="{076FDB2A-DAFA-471C-B87B-96581C24C109}" destId="{9C67BB01-7335-43F5-B81F-D19127FD10FB}" srcOrd="1" destOrd="0" presId="urn:microsoft.com/office/officeart/2005/8/layout/arrow2"/>
    <dgm:cxn modelId="{4DBFC0F7-EA25-4850-87A3-2CBBF56E5658}" type="presParOf" srcId="{9C67BB01-7335-43F5-B81F-D19127FD10FB}" destId="{52752D72-2422-41D3-B6D3-F2DCF479D56D}" srcOrd="0" destOrd="0" presId="urn:microsoft.com/office/officeart/2005/8/layout/arrow2"/>
    <dgm:cxn modelId="{C6932E64-C413-49EA-A18F-7B77A9C54F3D}" type="presParOf" srcId="{9C67BB01-7335-43F5-B81F-D19127FD10FB}" destId="{6A0E521B-0CF1-45A8-9860-93033834065C}" srcOrd="1" destOrd="0" presId="urn:microsoft.com/office/officeart/2005/8/layout/arrow2"/>
    <dgm:cxn modelId="{4C3C2BC4-0010-44E4-BD02-C22E79699C3C}" type="presParOf" srcId="{9C67BB01-7335-43F5-B81F-D19127FD10FB}" destId="{D6365300-E884-4DC8-8222-50BC21AC80F9}" srcOrd="2" destOrd="0" presId="urn:microsoft.com/office/officeart/2005/8/layout/arrow2"/>
    <dgm:cxn modelId="{66D0CEF5-EC89-44DB-BADD-982EFA02576F}" type="presParOf" srcId="{9C67BB01-7335-43F5-B81F-D19127FD10FB}" destId="{DC50F5F4-9CAB-43A5-98A5-2A75B5E2874F}" srcOrd="3" destOrd="0" presId="urn:microsoft.com/office/officeart/2005/8/layout/arrow2"/>
    <dgm:cxn modelId="{C6D7B431-2CFF-4161-BF58-4C403EA971A9}" type="presParOf" srcId="{9C67BB01-7335-43F5-B81F-D19127FD10FB}" destId="{BAEC2BD6-3045-4CBA-A350-B8897AFAEA1A}" srcOrd="4" destOrd="0" presId="urn:microsoft.com/office/officeart/2005/8/layout/arrow2"/>
    <dgm:cxn modelId="{7500AD9E-67CF-425E-B24E-FD2140A6BAE3}" type="presParOf" srcId="{9C67BB01-7335-43F5-B81F-D19127FD10FB}" destId="{26B805AC-14AB-432A-8CEC-96E114C6FAB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459C3C-817E-4109-A6C1-7AD091825159}">
      <dsp:nvSpPr>
        <dsp:cNvPr id="0" name=""/>
        <dsp:cNvSpPr/>
      </dsp:nvSpPr>
      <dsp:spPr>
        <a:xfrm>
          <a:off x="6487327" y="2412642"/>
          <a:ext cx="1588237" cy="1454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ФГБУ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ФЦПСР</a:t>
          </a:r>
          <a:endParaRPr lang="ru-RU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87327" y="2412642"/>
        <a:ext cx="1588237" cy="1454083"/>
      </dsp:txXfrm>
    </dsp:sp>
    <dsp:sp modelId="{ACBB0C2F-1794-44D9-A74D-E02623AC6F6C}">
      <dsp:nvSpPr>
        <dsp:cNvPr id="0" name=""/>
        <dsp:cNvSpPr/>
      </dsp:nvSpPr>
      <dsp:spPr>
        <a:xfrm rot="16484519">
          <a:off x="7015414" y="2051112"/>
          <a:ext cx="711124" cy="18544"/>
        </a:xfrm>
        <a:custGeom>
          <a:avLst/>
          <a:gdLst/>
          <a:ahLst/>
          <a:cxnLst/>
          <a:rect l="0" t="0" r="0" b="0"/>
          <a:pathLst>
            <a:path>
              <a:moveTo>
                <a:pt x="0" y="9272"/>
              </a:moveTo>
              <a:lnTo>
                <a:pt x="711124" y="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484519">
        <a:off x="7353198" y="2042606"/>
        <a:ext cx="35556" cy="35556"/>
      </dsp:txXfrm>
    </dsp:sp>
    <dsp:sp modelId="{79C82C41-631B-4E4F-8A33-6ED8BBA6F18F}">
      <dsp:nvSpPr>
        <dsp:cNvPr id="0" name=""/>
        <dsp:cNvSpPr/>
      </dsp:nvSpPr>
      <dsp:spPr>
        <a:xfrm>
          <a:off x="6283819" y="252908"/>
          <a:ext cx="2353564" cy="145408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Спартакиады спортивных школ</a:t>
          </a:r>
          <a:endParaRPr lang="ru-RU" sz="16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83819" y="252908"/>
        <a:ext cx="2353564" cy="1454083"/>
      </dsp:txXfrm>
    </dsp:sp>
    <dsp:sp modelId="{9AFEA13C-F7AC-4F44-B4DF-5012FA99687B}">
      <dsp:nvSpPr>
        <dsp:cNvPr id="0" name=""/>
        <dsp:cNvSpPr/>
      </dsp:nvSpPr>
      <dsp:spPr>
        <a:xfrm rot="19554814">
          <a:off x="7795689" y="2292577"/>
          <a:ext cx="1447725" cy="18544"/>
        </a:xfrm>
        <a:custGeom>
          <a:avLst/>
          <a:gdLst/>
          <a:ahLst/>
          <a:cxnLst/>
          <a:rect l="0" t="0" r="0" b="0"/>
          <a:pathLst>
            <a:path>
              <a:moveTo>
                <a:pt x="0" y="9272"/>
              </a:moveTo>
              <a:lnTo>
                <a:pt x="1447725" y="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554814">
        <a:off x="8483359" y="2265656"/>
        <a:ext cx="72386" cy="72386"/>
      </dsp:txXfrm>
    </dsp:sp>
    <dsp:sp modelId="{2B1F7B29-4959-4BC8-BA70-A2467C46077F}">
      <dsp:nvSpPr>
        <dsp:cNvPr id="0" name=""/>
        <dsp:cNvSpPr/>
      </dsp:nvSpPr>
      <dsp:spPr>
        <a:xfrm>
          <a:off x="8784969" y="648072"/>
          <a:ext cx="2208127" cy="145408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Спартакиады учащихся России</a:t>
          </a:r>
          <a:endParaRPr lang="ru-RU" sz="16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84969" y="648072"/>
        <a:ext cx="2208127" cy="1454083"/>
      </dsp:txXfrm>
    </dsp:sp>
    <dsp:sp modelId="{7347179B-3218-4D2B-B3EE-240E45393020}">
      <dsp:nvSpPr>
        <dsp:cNvPr id="0" name=""/>
        <dsp:cNvSpPr/>
      </dsp:nvSpPr>
      <dsp:spPr>
        <a:xfrm rot="21463818">
          <a:off x="8074517" y="3083637"/>
          <a:ext cx="774112" cy="18544"/>
        </a:xfrm>
        <a:custGeom>
          <a:avLst/>
          <a:gdLst/>
          <a:ahLst/>
          <a:cxnLst/>
          <a:rect l="0" t="0" r="0" b="0"/>
          <a:pathLst>
            <a:path>
              <a:moveTo>
                <a:pt x="0" y="9272"/>
              </a:moveTo>
              <a:lnTo>
                <a:pt x="774112" y="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63818">
        <a:off x="8442220" y="3073557"/>
        <a:ext cx="38705" cy="38705"/>
      </dsp:txXfrm>
    </dsp:sp>
    <dsp:sp modelId="{BC94A10C-DB45-4F65-A10A-DE56AB1EFB2C}">
      <dsp:nvSpPr>
        <dsp:cNvPr id="0" name=""/>
        <dsp:cNvSpPr/>
      </dsp:nvSpPr>
      <dsp:spPr>
        <a:xfrm>
          <a:off x="8846080" y="2305099"/>
          <a:ext cx="2297437" cy="145408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Спартакиады молодёжи России</a:t>
          </a:r>
          <a:endParaRPr lang="ru-RU" sz="16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846080" y="2305099"/>
        <a:ext cx="2297437" cy="1454083"/>
      </dsp:txXfrm>
    </dsp:sp>
    <dsp:sp modelId="{C9FD2726-E59C-435A-8910-78213B2CC2F0}">
      <dsp:nvSpPr>
        <dsp:cNvPr id="0" name=""/>
        <dsp:cNvSpPr/>
      </dsp:nvSpPr>
      <dsp:spPr>
        <a:xfrm rot="1992870">
          <a:off x="7824613" y="3897907"/>
          <a:ext cx="1258083" cy="18544"/>
        </a:xfrm>
        <a:custGeom>
          <a:avLst/>
          <a:gdLst/>
          <a:ahLst/>
          <a:cxnLst/>
          <a:rect l="0" t="0" r="0" b="0"/>
          <a:pathLst>
            <a:path>
              <a:moveTo>
                <a:pt x="0" y="9272"/>
              </a:moveTo>
              <a:lnTo>
                <a:pt x="1258083" y="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92870">
        <a:off x="8422202" y="3875727"/>
        <a:ext cx="62904" cy="62904"/>
      </dsp:txXfrm>
    </dsp:sp>
    <dsp:sp modelId="{7AD933CD-2F97-44E2-9C7B-67602DA746BD}">
      <dsp:nvSpPr>
        <dsp:cNvPr id="0" name=""/>
        <dsp:cNvSpPr/>
      </dsp:nvSpPr>
      <dsp:spPr>
        <a:xfrm>
          <a:off x="8607536" y="4054508"/>
          <a:ext cx="2363118" cy="145408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Спартакиады инвалидов России</a:t>
          </a:r>
          <a:endParaRPr lang="ru-RU" sz="1700" kern="1200" dirty="0">
            <a:solidFill>
              <a:srgbClr val="0033CC"/>
            </a:solidFill>
          </a:endParaRPr>
        </a:p>
      </dsp:txBody>
      <dsp:txXfrm>
        <a:off x="8607536" y="4054508"/>
        <a:ext cx="2363118" cy="1454083"/>
      </dsp:txXfrm>
    </dsp:sp>
    <dsp:sp modelId="{FB6FEC64-940B-422C-B676-A1C92AE89753}">
      <dsp:nvSpPr>
        <dsp:cNvPr id="0" name=""/>
        <dsp:cNvSpPr/>
      </dsp:nvSpPr>
      <dsp:spPr>
        <a:xfrm rot="5579629">
          <a:off x="7018231" y="4070382"/>
          <a:ext cx="428107" cy="18544"/>
        </a:xfrm>
        <a:custGeom>
          <a:avLst/>
          <a:gdLst/>
          <a:ahLst/>
          <a:cxnLst/>
          <a:rect l="0" t="0" r="0" b="0"/>
          <a:pathLst>
            <a:path>
              <a:moveTo>
                <a:pt x="0" y="9272"/>
              </a:moveTo>
              <a:lnTo>
                <a:pt x="428107" y="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579629">
        <a:off x="7221582" y="4068952"/>
        <a:ext cx="21405" cy="21405"/>
      </dsp:txXfrm>
    </dsp:sp>
    <dsp:sp modelId="{FEE2801D-8CA6-4A58-A791-B99EC1AF59DA}">
      <dsp:nvSpPr>
        <dsp:cNvPr id="0" name=""/>
        <dsp:cNvSpPr/>
      </dsp:nvSpPr>
      <dsp:spPr>
        <a:xfrm>
          <a:off x="5983431" y="4293052"/>
          <a:ext cx="2399339" cy="145408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Первенства России</a:t>
          </a:r>
          <a:endParaRPr lang="ru-RU" sz="16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83431" y="4293052"/>
        <a:ext cx="2399339" cy="1454083"/>
      </dsp:txXfrm>
    </dsp:sp>
    <dsp:sp modelId="{F8D7E000-33B0-428E-AA44-F660CC5219A1}">
      <dsp:nvSpPr>
        <dsp:cNvPr id="0" name=""/>
        <dsp:cNvSpPr/>
      </dsp:nvSpPr>
      <dsp:spPr>
        <a:xfrm rot="9034920">
          <a:off x="5283313" y="3858722"/>
          <a:ext cx="1413074" cy="18544"/>
        </a:xfrm>
        <a:custGeom>
          <a:avLst/>
          <a:gdLst/>
          <a:ahLst/>
          <a:cxnLst/>
          <a:rect l="0" t="0" r="0" b="0"/>
          <a:pathLst>
            <a:path>
              <a:moveTo>
                <a:pt x="0" y="9272"/>
              </a:moveTo>
              <a:lnTo>
                <a:pt x="1413074" y="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34920">
        <a:off x="5954523" y="3832668"/>
        <a:ext cx="70653" cy="70653"/>
      </dsp:txXfrm>
    </dsp:sp>
    <dsp:sp modelId="{54FC96B4-4876-4E03-A6DD-4AE0D7C866D0}">
      <dsp:nvSpPr>
        <dsp:cNvPr id="0" name=""/>
        <dsp:cNvSpPr/>
      </dsp:nvSpPr>
      <dsp:spPr>
        <a:xfrm>
          <a:off x="3359326" y="3974984"/>
          <a:ext cx="2311527" cy="144921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Российско-Китайские молодежные игры</a:t>
          </a:r>
          <a:endParaRPr lang="ru-RU" sz="16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9326" y="3974984"/>
        <a:ext cx="2311527" cy="1449212"/>
      </dsp:txXfrm>
    </dsp:sp>
    <dsp:sp modelId="{B409156E-0C1C-4CEB-9129-E65795C9C0E9}">
      <dsp:nvSpPr>
        <dsp:cNvPr id="0" name=""/>
        <dsp:cNvSpPr/>
      </dsp:nvSpPr>
      <dsp:spPr>
        <a:xfrm rot="10849344">
          <a:off x="5467771" y="3111695"/>
          <a:ext cx="1019705" cy="18544"/>
        </a:xfrm>
        <a:custGeom>
          <a:avLst/>
          <a:gdLst/>
          <a:ahLst/>
          <a:cxnLst/>
          <a:rect l="0" t="0" r="0" b="0"/>
          <a:pathLst>
            <a:path>
              <a:moveTo>
                <a:pt x="0" y="9272"/>
              </a:moveTo>
              <a:lnTo>
                <a:pt x="1019705" y="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49344">
        <a:off x="5952131" y="3095475"/>
        <a:ext cx="50985" cy="50985"/>
      </dsp:txXfrm>
    </dsp:sp>
    <dsp:sp modelId="{6C72F09A-9B52-4814-9518-3ACDC105D9FC}">
      <dsp:nvSpPr>
        <dsp:cNvPr id="0" name=""/>
        <dsp:cNvSpPr/>
      </dsp:nvSpPr>
      <dsp:spPr>
        <a:xfrm>
          <a:off x="3200273" y="2384621"/>
          <a:ext cx="2267846" cy="1425510"/>
        </a:xfrm>
        <a:prstGeom prst="ellipse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Всероссийские универсиады</a:t>
          </a:r>
          <a:endParaRPr lang="ru-RU" sz="1600" b="1" kern="1200" dirty="0">
            <a:solidFill>
              <a:srgbClr val="00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00273" y="2384621"/>
        <a:ext cx="2267846" cy="1425510"/>
      </dsp:txXfrm>
    </dsp:sp>
    <dsp:sp modelId="{B2DCC2C2-2964-41B6-B384-2C70479AC88F}">
      <dsp:nvSpPr>
        <dsp:cNvPr id="0" name=""/>
        <dsp:cNvSpPr/>
      </dsp:nvSpPr>
      <dsp:spPr>
        <a:xfrm rot="12940423">
          <a:off x="5667290" y="2363485"/>
          <a:ext cx="1091662" cy="18544"/>
        </a:xfrm>
        <a:custGeom>
          <a:avLst/>
          <a:gdLst/>
          <a:ahLst/>
          <a:cxnLst/>
          <a:rect l="0" t="0" r="0" b="0"/>
          <a:pathLst>
            <a:path>
              <a:moveTo>
                <a:pt x="0" y="9272"/>
              </a:moveTo>
              <a:lnTo>
                <a:pt x="1091662" y="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940423">
        <a:off x="6185830" y="2345466"/>
        <a:ext cx="54583" cy="54583"/>
      </dsp:txXfrm>
    </dsp:sp>
    <dsp:sp modelId="{2CDA0DA5-34E9-417D-91D5-0BE6DBC910B7}">
      <dsp:nvSpPr>
        <dsp:cNvPr id="0" name=""/>
        <dsp:cNvSpPr/>
      </dsp:nvSpPr>
      <dsp:spPr>
        <a:xfrm>
          <a:off x="3915937" y="794246"/>
          <a:ext cx="2215397" cy="1449212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Всероссийские соревнования среди студентов</a:t>
          </a:r>
          <a:endParaRPr lang="ru-RU" sz="1600" kern="1200" dirty="0">
            <a:solidFill>
              <a:srgbClr val="0033CC"/>
            </a:solidFill>
          </a:endParaRPr>
        </a:p>
      </dsp:txBody>
      <dsp:txXfrm>
        <a:off x="3915937" y="794246"/>
        <a:ext cx="2215397" cy="144921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19D770-51CD-475E-8A40-247B7309CFF9}">
      <dsp:nvSpPr>
        <dsp:cNvPr id="0" name=""/>
        <dsp:cNvSpPr/>
      </dsp:nvSpPr>
      <dsp:spPr>
        <a:xfrm>
          <a:off x="0" y="1068518"/>
          <a:ext cx="856895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BD70D-EC42-41D9-AC4B-605F8B317F75}">
      <dsp:nvSpPr>
        <dsp:cNvPr id="0" name=""/>
        <dsp:cNvSpPr/>
      </dsp:nvSpPr>
      <dsp:spPr>
        <a:xfrm>
          <a:off x="428029" y="33006"/>
          <a:ext cx="7376595" cy="1197872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пропаганда здорового образа жизни, формирование позитивных жизненных установок у подрастающего поколения, гражданское и патриотическое воспитание молодежи </a:t>
          </a:r>
          <a:endParaRPr lang="ru-RU" sz="18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029" y="33006"/>
        <a:ext cx="7376595" cy="1197872"/>
      </dsp:txXfrm>
    </dsp:sp>
    <dsp:sp modelId="{7E2DF89A-1D29-4122-9BEF-C001C453020F}">
      <dsp:nvSpPr>
        <dsp:cNvPr id="0" name=""/>
        <dsp:cNvSpPr/>
      </dsp:nvSpPr>
      <dsp:spPr>
        <a:xfrm>
          <a:off x="0" y="2402866"/>
          <a:ext cx="856895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588BD-842A-4835-B3CE-77BA8858E8AE}">
      <dsp:nvSpPr>
        <dsp:cNvPr id="0" name=""/>
        <dsp:cNvSpPr/>
      </dsp:nvSpPr>
      <dsp:spPr>
        <a:xfrm>
          <a:off x="428029" y="1405118"/>
          <a:ext cx="7455155" cy="1160107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определение лучших спортивных организаций среди субъектов Российской Федерации по работе со спортивным резервом</a:t>
          </a:r>
        </a:p>
      </dsp:txBody>
      <dsp:txXfrm>
        <a:off x="428029" y="1405118"/>
        <a:ext cx="7455155" cy="1160107"/>
      </dsp:txXfrm>
    </dsp:sp>
    <dsp:sp modelId="{901D5871-6C48-41AB-BC9B-3DF5D743E992}">
      <dsp:nvSpPr>
        <dsp:cNvPr id="0" name=""/>
        <dsp:cNvSpPr/>
      </dsp:nvSpPr>
      <dsp:spPr>
        <a:xfrm>
          <a:off x="0" y="3670367"/>
          <a:ext cx="856895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FF2C3-0730-4FBF-BDCE-15CA6C8B9563}">
      <dsp:nvSpPr>
        <dsp:cNvPr id="0" name=""/>
        <dsp:cNvSpPr/>
      </dsp:nvSpPr>
      <dsp:spPr>
        <a:xfrm>
          <a:off x="428029" y="2739466"/>
          <a:ext cx="7455095" cy="1093260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определение оценки деятельности опорных организаций субъектов Российской Федерации, получающих адресную финансовую поддержку по базовым видам спорта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029" y="2739466"/>
        <a:ext cx="7455095" cy="1093260"/>
      </dsp:txXfrm>
    </dsp:sp>
    <dsp:sp modelId="{F8139DD1-22EE-41B4-96B4-3EDC453B16AE}">
      <dsp:nvSpPr>
        <dsp:cNvPr id="0" name=""/>
        <dsp:cNvSpPr/>
      </dsp:nvSpPr>
      <dsp:spPr>
        <a:xfrm>
          <a:off x="0" y="4879992"/>
          <a:ext cx="8568952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E43CA-16AB-46AA-8F4D-8EF5641A17D0}">
      <dsp:nvSpPr>
        <dsp:cNvPr id="0" name=""/>
        <dsp:cNvSpPr/>
      </dsp:nvSpPr>
      <dsp:spPr>
        <a:xfrm>
          <a:off x="428029" y="4006967"/>
          <a:ext cx="7455095" cy="1002378"/>
        </a:xfrm>
        <a:prstGeom prst="round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материально-технической базы и предоставления больших возможностей для занятий спортом </a:t>
          </a:r>
        </a:p>
        <a:p>
          <a:pPr lvl="0" algn="l">
            <a:spcBef>
              <a:spcPct val="0"/>
            </a:spcBef>
          </a:pPr>
          <a:endParaRPr lang="ru-RU" sz="18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029" y="4006967"/>
        <a:ext cx="7455095" cy="10023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8E8091-2C3E-447C-BB9C-6116CEC0378C}">
      <dsp:nvSpPr>
        <dsp:cNvPr id="0" name=""/>
        <dsp:cNvSpPr/>
      </dsp:nvSpPr>
      <dsp:spPr>
        <a:xfrm>
          <a:off x="2205" y="656070"/>
          <a:ext cx="1856210" cy="18562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  <a:latin typeface="Calibri" pitchFamily="34" charset="0"/>
              <a:cs typeface="Calibri" pitchFamily="34" charset="0"/>
            </a:rPr>
            <a:t>I </a:t>
          </a:r>
          <a:r>
            <a:rPr lang="ru-RU" sz="2000" b="1" kern="1200" dirty="0" smtClean="0">
              <a:effectLst/>
              <a:latin typeface="Calibri" pitchFamily="34" charset="0"/>
              <a:cs typeface="Calibri" pitchFamily="34" charset="0"/>
            </a:rPr>
            <a:t>и </a:t>
          </a:r>
          <a:r>
            <a:rPr lang="en-US" sz="2000" b="1" kern="1200" dirty="0" smtClean="0">
              <a:effectLst/>
              <a:latin typeface="Calibri" pitchFamily="34" charset="0"/>
              <a:cs typeface="Calibri" pitchFamily="34" charset="0"/>
            </a:rPr>
            <a:t>II </a:t>
          </a:r>
          <a:r>
            <a:rPr lang="ru-RU" sz="2000" b="1" kern="1200" dirty="0" smtClean="0">
              <a:effectLst/>
              <a:latin typeface="Calibri" pitchFamily="34" charset="0"/>
              <a:cs typeface="Calibri" pitchFamily="34" charset="0"/>
            </a:rPr>
            <a:t>этап </a:t>
          </a:r>
          <a:r>
            <a:rPr lang="ru-RU" sz="1600" b="1" kern="1200" dirty="0" smtClean="0">
              <a:effectLst/>
              <a:latin typeface="Calibri" pitchFamily="34" charset="0"/>
              <a:cs typeface="Calibri" pitchFamily="34" charset="0"/>
            </a:rPr>
            <a:t>отборочные соревнования</a:t>
          </a:r>
        </a:p>
      </dsp:txBody>
      <dsp:txXfrm>
        <a:off x="2205" y="656070"/>
        <a:ext cx="1856210" cy="1856210"/>
      </dsp:txXfrm>
    </dsp:sp>
    <dsp:sp modelId="{127C04B1-75F4-4A73-B6DB-BA67BAA82534}">
      <dsp:nvSpPr>
        <dsp:cNvPr id="0" name=""/>
        <dsp:cNvSpPr/>
      </dsp:nvSpPr>
      <dsp:spPr>
        <a:xfrm>
          <a:off x="2009139" y="1045875"/>
          <a:ext cx="1076601" cy="1076601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009139" y="1045875"/>
        <a:ext cx="1076601" cy="1076601"/>
      </dsp:txXfrm>
    </dsp:sp>
    <dsp:sp modelId="{FA308E98-C13F-496D-99CD-4BF1B59E3450}">
      <dsp:nvSpPr>
        <dsp:cNvPr id="0" name=""/>
        <dsp:cNvSpPr/>
      </dsp:nvSpPr>
      <dsp:spPr>
        <a:xfrm>
          <a:off x="3236465" y="656070"/>
          <a:ext cx="1856210" cy="1856210"/>
        </a:xfrm>
        <a:prstGeom prst="ellipse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  <a:latin typeface="Calibri" pitchFamily="34" charset="0"/>
              <a:cs typeface="Calibri" pitchFamily="34" charset="0"/>
            </a:rPr>
            <a:t>III</a:t>
          </a:r>
          <a:r>
            <a:rPr lang="ru-RU" sz="2000" b="1" kern="1200" dirty="0" smtClean="0">
              <a:effectLst/>
              <a:latin typeface="Calibri" pitchFamily="34" charset="0"/>
              <a:cs typeface="Calibri" pitchFamily="34" charset="0"/>
            </a:rPr>
            <a:t> этап </a:t>
          </a:r>
          <a:r>
            <a:rPr lang="ru-RU" sz="1600" b="1" kern="1200" dirty="0" smtClean="0">
              <a:effectLst/>
              <a:latin typeface="Calibri" pitchFamily="34" charset="0"/>
              <a:cs typeface="Calibri" pitchFamily="34" charset="0"/>
            </a:rPr>
            <a:t>финальные соревнования</a:t>
          </a:r>
          <a:endParaRPr lang="ru-RU" sz="1600" kern="1200" dirty="0">
            <a:latin typeface="Calibri" pitchFamily="34" charset="0"/>
            <a:cs typeface="Calibri" pitchFamily="34" charset="0"/>
          </a:endParaRPr>
        </a:p>
      </dsp:txBody>
      <dsp:txXfrm>
        <a:off x="3236465" y="656070"/>
        <a:ext cx="1856210" cy="1856210"/>
      </dsp:txXfrm>
    </dsp:sp>
    <dsp:sp modelId="{603D4F1B-8CDD-4786-99CB-652C5703C57A}">
      <dsp:nvSpPr>
        <dsp:cNvPr id="0" name=""/>
        <dsp:cNvSpPr/>
      </dsp:nvSpPr>
      <dsp:spPr>
        <a:xfrm>
          <a:off x="5243399" y="1045875"/>
          <a:ext cx="1076601" cy="1076601"/>
        </a:xfrm>
        <a:prstGeom prst="mathEqual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/>
        </a:p>
      </dsp:txBody>
      <dsp:txXfrm>
        <a:off x="5243399" y="1045875"/>
        <a:ext cx="1076601" cy="1076601"/>
      </dsp:txXfrm>
    </dsp:sp>
    <dsp:sp modelId="{8627A336-123C-4F0D-8D3F-A783B9E92CB1}">
      <dsp:nvSpPr>
        <dsp:cNvPr id="0" name=""/>
        <dsp:cNvSpPr/>
      </dsp:nvSpPr>
      <dsp:spPr>
        <a:xfrm>
          <a:off x="6470726" y="138791"/>
          <a:ext cx="2960116" cy="2890768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dobe Gothic Std B" pitchFamily="34" charset="-128"/>
              <a:cs typeface="Calibri" pitchFamily="34" charset="0"/>
            </a:rPr>
            <a:t>СПАРТАКИАДА</a:t>
          </a:r>
        </a:p>
      </dsp:txBody>
      <dsp:txXfrm>
        <a:off x="6470726" y="138791"/>
        <a:ext cx="2960116" cy="28907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E2FB0E-708B-45EE-9A37-4DB349DB4ED2}">
      <dsp:nvSpPr>
        <dsp:cNvPr id="0" name=""/>
        <dsp:cNvSpPr/>
      </dsp:nvSpPr>
      <dsp:spPr>
        <a:xfrm>
          <a:off x="0" y="0"/>
          <a:ext cx="3672408" cy="3672408"/>
        </a:xfrm>
        <a:prstGeom prst="pie">
          <a:avLst>
            <a:gd name="adj1" fmla="val 5400000"/>
            <a:gd name="adj2" fmla="val 16200000"/>
          </a:avLst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643EC7-7AD4-47AE-83A1-2F63A2D47001}">
      <dsp:nvSpPr>
        <dsp:cNvPr id="0" name=""/>
        <dsp:cNvSpPr/>
      </dsp:nvSpPr>
      <dsp:spPr>
        <a:xfrm>
          <a:off x="1836204" y="0"/>
          <a:ext cx="7596843" cy="3672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7030A0"/>
              </a:solidFill>
            </a:rPr>
            <a:t>62 субъекта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7030A0"/>
              </a:solidFill>
            </a:rPr>
            <a:t>Российской Федерации</a:t>
          </a:r>
          <a:endParaRPr lang="ru-RU" sz="2500" b="1" kern="1200" dirty="0">
            <a:solidFill>
              <a:srgbClr val="7030A0"/>
            </a:solidFill>
          </a:endParaRPr>
        </a:p>
      </dsp:txBody>
      <dsp:txXfrm>
        <a:off x="1836204" y="0"/>
        <a:ext cx="3798421" cy="1101724"/>
      </dsp:txXfrm>
    </dsp:sp>
    <dsp:sp modelId="{3BE52533-7120-496E-8088-8AEABF8BC354}">
      <dsp:nvSpPr>
        <dsp:cNvPr id="0" name=""/>
        <dsp:cNvSpPr/>
      </dsp:nvSpPr>
      <dsp:spPr>
        <a:xfrm>
          <a:off x="642672" y="1101724"/>
          <a:ext cx="2387062" cy="2387062"/>
        </a:xfrm>
        <a:prstGeom prst="pie">
          <a:avLst>
            <a:gd name="adj1" fmla="val 5400000"/>
            <a:gd name="adj2" fmla="val 16200000"/>
          </a:avLst>
        </a:prstGeom>
        <a:solidFill>
          <a:srgbClr val="0033C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FE5474-4F4E-4DBB-B120-8A859A3EA7D5}">
      <dsp:nvSpPr>
        <dsp:cNvPr id="0" name=""/>
        <dsp:cNvSpPr/>
      </dsp:nvSpPr>
      <dsp:spPr>
        <a:xfrm>
          <a:off x="1836204" y="1101724"/>
          <a:ext cx="7596843" cy="2387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379322"/>
              <a:satOff val="-20163"/>
              <a:lumOff val="31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33CC"/>
              </a:solidFill>
            </a:rPr>
            <a:t>2649 участников</a:t>
          </a:r>
          <a:endParaRPr lang="ru-RU" sz="2500" b="1" kern="1200" dirty="0">
            <a:solidFill>
              <a:srgbClr val="0033CC"/>
            </a:solidFill>
          </a:endParaRPr>
        </a:p>
      </dsp:txBody>
      <dsp:txXfrm>
        <a:off x="1836204" y="1101724"/>
        <a:ext cx="3798421" cy="1101721"/>
      </dsp:txXfrm>
    </dsp:sp>
    <dsp:sp modelId="{BDE9BDFD-135A-4174-B5AE-BBFDF9A7CDFE}">
      <dsp:nvSpPr>
        <dsp:cNvPr id="0" name=""/>
        <dsp:cNvSpPr/>
      </dsp:nvSpPr>
      <dsp:spPr>
        <a:xfrm>
          <a:off x="1285343" y="2203445"/>
          <a:ext cx="1101721" cy="1101721"/>
        </a:xfrm>
        <a:prstGeom prst="pie">
          <a:avLst>
            <a:gd name="adj1" fmla="val 5400000"/>
            <a:gd name="adj2" fmla="val 16200000"/>
          </a:avLst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8294CC-F25C-46A2-950D-57A7D3C9B0D3}">
      <dsp:nvSpPr>
        <dsp:cNvPr id="0" name=""/>
        <dsp:cNvSpPr/>
      </dsp:nvSpPr>
      <dsp:spPr>
        <a:xfrm>
          <a:off x="1836204" y="2203445"/>
          <a:ext cx="7596843" cy="11017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379322"/>
              <a:satOff val="-20163"/>
              <a:lumOff val="31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6600"/>
              </a:solidFill>
            </a:rPr>
            <a:t>спортивное мастерство</a:t>
          </a:r>
          <a:endParaRPr lang="ru-RU" sz="2500" b="1" kern="1200" dirty="0">
            <a:solidFill>
              <a:srgbClr val="006600"/>
            </a:solidFill>
          </a:endParaRPr>
        </a:p>
      </dsp:txBody>
      <dsp:txXfrm>
        <a:off x="1836204" y="2203445"/>
        <a:ext cx="3798421" cy="1101721"/>
      </dsp:txXfrm>
    </dsp:sp>
    <dsp:sp modelId="{0FA82D65-D95D-4813-A73B-420567AFCBE3}">
      <dsp:nvSpPr>
        <dsp:cNvPr id="0" name=""/>
        <dsp:cNvSpPr/>
      </dsp:nvSpPr>
      <dsp:spPr>
        <a:xfrm>
          <a:off x="5634626" y="1101724"/>
          <a:ext cx="3798421" cy="110172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0033CC"/>
              </a:solidFill>
            </a:rPr>
            <a:t>1 253 юноши</a:t>
          </a:r>
          <a:endParaRPr lang="ru-RU" sz="2100" b="1" kern="1200" dirty="0">
            <a:solidFill>
              <a:srgbClr val="0033CC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0033CC"/>
              </a:solidFill>
            </a:rPr>
            <a:t>804 девушки</a:t>
          </a:r>
          <a:endParaRPr lang="ru-RU" sz="2100" b="1" kern="1200" dirty="0">
            <a:solidFill>
              <a:srgbClr val="0033CC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0033CC"/>
              </a:solidFill>
            </a:rPr>
            <a:t>592 тренера</a:t>
          </a:r>
          <a:endParaRPr lang="ru-RU" sz="2100" b="1" kern="1200" dirty="0">
            <a:solidFill>
              <a:srgbClr val="0033CC"/>
            </a:solidFill>
          </a:endParaRPr>
        </a:p>
      </dsp:txBody>
      <dsp:txXfrm>
        <a:off x="5634626" y="1101724"/>
        <a:ext cx="3798421" cy="1101721"/>
      </dsp:txXfrm>
    </dsp:sp>
    <dsp:sp modelId="{9BA604D5-7256-4952-BACE-CD4AA2CFF3D5}">
      <dsp:nvSpPr>
        <dsp:cNvPr id="0" name=""/>
        <dsp:cNvSpPr/>
      </dsp:nvSpPr>
      <dsp:spPr>
        <a:xfrm>
          <a:off x="5634626" y="2203445"/>
          <a:ext cx="3798421" cy="110172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006600"/>
              </a:solidFill>
            </a:rPr>
            <a:t>35 мастеров спорта</a:t>
          </a:r>
          <a:endParaRPr lang="ru-RU" sz="2100" b="1" kern="1200" dirty="0">
            <a:solidFill>
              <a:srgbClr val="006600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006600"/>
              </a:solidFill>
            </a:rPr>
            <a:t>624 кандидата в мастера спорта</a:t>
          </a:r>
          <a:endParaRPr lang="ru-RU" sz="2100" b="1" kern="1200" dirty="0">
            <a:solidFill>
              <a:srgbClr val="006600"/>
            </a:solidFill>
          </a:endParaRPr>
        </a:p>
      </dsp:txBody>
      <dsp:txXfrm>
        <a:off x="5634626" y="2203445"/>
        <a:ext cx="3798421" cy="110172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73F4E1-494D-4693-BA1C-C04A5FF169EF}">
      <dsp:nvSpPr>
        <dsp:cNvPr id="0" name=""/>
        <dsp:cNvSpPr/>
      </dsp:nvSpPr>
      <dsp:spPr>
        <a:xfrm rot="5400000">
          <a:off x="-222642" y="225621"/>
          <a:ext cx="1484283" cy="103899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/>
        </a:p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500" baseline="0" dirty="0" smtClean="0"/>
            <a:t>I</a:t>
          </a:r>
          <a:endParaRPr lang="ru-RU" sz="1800" b="1" kern="500" baseline="0" dirty="0" smtClean="0"/>
        </a:p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500" baseline="0" dirty="0" smtClean="0"/>
            <a:t>группа</a:t>
          </a:r>
          <a:endParaRPr lang="en-US" sz="1800" b="1" kern="500" baseline="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 rot="5400000">
        <a:off x="-222642" y="225621"/>
        <a:ext cx="1484283" cy="1038998"/>
      </dsp:txXfrm>
    </dsp:sp>
    <dsp:sp modelId="{00B4F3D3-86BD-4A4E-AF07-A6EB37CEB982}">
      <dsp:nvSpPr>
        <dsp:cNvPr id="0" name=""/>
        <dsp:cNvSpPr/>
      </dsp:nvSpPr>
      <dsp:spPr>
        <a:xfrm rot="5400000">
          <a:off x="2341109" y="-1299131"/>
          <a:ext cx="965291" cy="35695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7030A0"/>
              </a:solidFill>
            </a:rPr>
            <a:t>Москва</a:t>
          </a:r>
          <a:endParaRPr lang="ru-RU" sz="1800" b="1" kern="1200" dirty="0">
            <a:solidFill>
              <a:srgbClr val="7030A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7030A0"/>
              </a:solidFill>
            </a:rPr>
            <a:t>Московская область</a:t>
          </a:r>
          <a:endParaRPr lang="ru-RU" sz="1800" b="1" kern="1200" dirty="0">
            <a:solidFill>
              <a:srgbClr val="7030A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7030A0"/>
              </a:solidFill>
            </a:rPr>
            <a:t>Санкт-Петербург</a:t>
          </a:r>
          <a:endParaRPr lang="ru-RU" sz="1800" b="1" kern="1200" dirty="0">
            <a:solidFill>
              <a:srgbClr val="7030A0"/>
            </a:solidFill>
          </a:endParaRPr>
        </a:p>
      </dsp:txBody>
      <dsp:txXfrm rot="5400000">
        <a:off x="2341109" y="-1299131"/>
        <a:ext cx="965291" cy="3569513"/>
      </dsp:txXfrm>
    </dsp:sp>
    <dsp:sp modelId="{4071ACB0-6AB2-4396-AB22-FE573DF40B4A}">
      <dsp:nvSpPr>
        <dsp:cNvPr id="0" name=""/>
        <dsp:cNvSpPr/>
      </dsp:nvSpPr>
      <dsp:spPr>
        <a:xfrm rot="5400000">
          <a:off x="-222642" y="1514447"/>
          <a:ext cx="1484283" cy="103899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500" baseline="0" dirty="0" smtClean="0"/>
            <a:t>II</a:t>
          </a:r>
          <a:endParaRPr lang="ru-RU" sz="1800" b="1" kern="500" baseline="0" dirty="0" smtClean="0"/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500" baseline="0" dirty="0" smtClean="0"/>
            <a:t>группа</a:t>
          </a:r>
        </a:p>
      </dsp:txBody>
      <dsp:txXfrm rot="5400000">
        <a:off x="-222642" y="1514447"/>
        <a:ext cx="1484283" cy="1038998"/>
      </dsp:txXfrm>
    </dsp:sp>
    <dsp:sp modelId="{95F7CAFA-1615-4F08-8C98-B729B926EBCF}">
      <dsp:nvSpPr>
        <dsp:cNvPr id="0" name=""/>
        <dsp:cNvSpPr/>
      </dsp:nvSpPr>
      <dsp:spPr>
        <a:xfrm rot="5400000">
          <a:off x="2341363" y="-10559"/>
          <a:ext cx="964784" cy="35695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33CC"/>
              </a:solidFill>
            </a:rPr>
            <a:t>Вологодская область</a:t>
          </a:r>
          <a:endParaRPr lang="ru-RU" sz="1800" b="1" kern="1200" dirty="0">
            <a:solidFill>
              <a:srgbClr val="0033CC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33CC"/>
              </a:solidFill>
            </a:rPr>
            <a:t>Ленинградская область</a:t>
          </a:r>
          <a:endParaRPr lang="ru-RU" sz="1800" b="1" kern="1200" dirty="0">
            <a:solidFill>
              <a:srgbClr val="0033CC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33CC"/>
              </a:solidFill>
            </a:rPr>
            <a:t>Удмуртская Республика</a:t>
          </a:r>
          <a:endParaRPr lang="ru-RU" sz="1800" b="1" kern="1200" dirty="0">
            <a:solidFill>
              <a:srgbClr val="0033CC"/>
            </a:solidFill>
          </a:endParaRPr>
        </a:p>
      </dsp:txBody>
      <dsp:txXfrm rot="5400000">
        <a:off x="2341363" y="-10559"/>
        <a:ext cx="964784" cy="3569513"/>
      </dsp:txXfrm>
    </dsp:sp>
    <dsp:sp modelId="{7150EEC7-3A46-4467-87AA-4A6381BF2EC3}">
      <dsp:nvSpPr>
        <dsp:cNvPr id="0" name=""/>
        <dsp:cNvSpPr/>
      </dsp:nvSpPr>
      <dsp:spPr>
        <a:xfrm rot="5400000">
          <a:off x="-222642" y="2803273"/>
          <a:ext cx="1484283" cy="103899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500" baseline="0" dirty="0" smtClean="0"/>
            <a:t>III</a:t>
          </a:r>
          <a:endParaRPr lang="ru-RU" sz="1800" b="1" kern="500" baseline="0" dirty="0" smtClean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500" baseline="0" dirty="0" smtClean="0"/>
            <a:t>группа</a:t>
          </a:r>
        </a:p>
      </dsp:txBody>
      <dsp:txXfrm rot="5400000">
        <a:off x="-222642" y="2803273"/>
        <a:ext cx="1484283" cy="1038998"/>
      </dsp:txXfrm>
    </dsp:sp>
    <dsp:sp modelId="{F103799D-11B9-4F67-B95B-B25C25327663}">
      <dsp:nvSpPr>
        <dsp:cNvPr id="0" name=""/>
        <dsp:cNvSpPr/>
      </dsp:nvSpPr>
      <dsp:spPr>
        <a:xfrm rot="5400000">
          <a:off x="2341363" y="1278266"/>
          <a:ext cx="964784" cy="35695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6600"/>
              </a:solidFill>
            </a:rPr>
            <a:t>Мурманская область</a:t>
          </a:r>
          <a:endParaRPr lang="ru-RU" sz="1800" b="1" kern="1200" dirty="0">
            <a:solidFill>
              <a:srgbClr val="0066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6600"/>
              </a:solidFill>
            </a:rPr>
            <a:t>Республика Мордовия  </a:t>
          </a:r>
          <a:endParaRPr lang="ru-RU" sz="1800" b="1" kern="1200" dirty="0">
            <a:solidFill>
              <a:srgbClr val="0066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6600"/>
              </a:solidFill>
            </a:rPr>
            <a:t>Магаданская область</a:t>
          </a:r>
          <a:endParaRPr lang="ru-RU" sz="1800" b="1" kern="1200" dirty="0">
            <a:solidFill>
              <a:srgbClr val="006600"/>
            </a:solidFill>
          </a:endParaRPr>
        </a:p>
      </dsp:txBody>
      <dsp:txXfrm rot="5400000">
        <a:off x="2341363" y="1278266"/>
        <a:ext cx="964784" cy="356951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E2FB0E-708B-45EE-9A37-4DB349DB4ED2}">
      <dsp:nvSpPr>
        <dsp:cNvPr id="0" name=""/>
        <dsp:cNvSpPr/>
      </dsp:nvSpPr>
      <dsp:spPr>
        <a:xfrm>
          <a:off x="0" y="0"/>
          <a:ext cx="3672408" cy="3672408"/>
        </a:xfrm>
        <a:prstGeom prst="pie">
          <a:avLst>
            <a:gd name="adj1" fmla="val 5400000"/>
            <a:gd name="adj2" fmla="val 16200000"/>
          </a:avLst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643EC7-7AD4-47AE-83A1-2F63A2D47001}">
      <dsp:nvSpPr>
        <dsp:cNvPr id="0" name=""/>
        <dsp:cNvSpPr/>
      </dsp:nvSpPr>
      <dsp:spPr>
        <a:xfrm>
          <a:off x="1836204" y="0"/>
          <a:ext cx="7596843" cy="3672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7030A0"/>
              </a:solidFill>
            </a:rPr>
            <a:t>83 субъекта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7030A0"/>
              </a:solidFill>
            </a:rPr>
            <a:t>Российской Федерации</a:t>
          </a:r>
          <a:endParaRPr lang="ru-RU" sz="2500" b="1" kern="1200" dirty="0">
            <a:solidFill>
              <a:srgbClr val="7030A0"/>
            </a:solidFill>
          </a:endParaRPr>
        </a:p>
      </dsp:txBody>
      <dsp:txXfrm>
        <a:off x="1836204" y="0"/>
        <a:ext cx="3798421" cy="1101724"/>
      </dsp:txXfrm>
    </dsp:sp>
    <dsp:sp modelId="{3BE52533-7120-496E-8088-8AEABF8BC354}">
      <dsp:nvSpPr>
        <dsp:cNvPr id="0" name=""/>
        <dsp:cNvSpPr/>
      </dsp:nvSpPr>
      <dsp:spPr>
        <a:xfrm>
          <a:off x="642672" y="1101724"/>
          <a:ext cx="2387062" cy="2387062"/>
        </a:xfrm>
        <a:prstGeom prst="pie">
          <a:avLst>
            <a:gd name="adj1" fmla="val 5400000"/>
            <a:gd name="adj2" fmla="val 16200000"/>
          </a:avLst>
        </a:prstGeom>
        <a:solidFill>
          <a:srgbClr val="0033C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FE5474-4F4E-4DBB-B120-8A859A3EA7D5}">
      <dsp:nvSpPr>
        <dsp:cNvPr id="0" name=""/>
        <dsp:cNvSpPr/>
      </dsp:nvSpPr>
      <dsp:spPr>
        <a:xfrm>
          <a:off x="1836204" y="1101724"/>
          <a:ext cx="7596843" cy="2387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379322"/>
              <a:satOff val="-20163"/>
              <a:lumOff val="31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33CC"/>
              </a:solidFill>
            </a:rPr>
            <a:t>10 257 участников</a:t>
          </a:r>
          <a:endParaRPr lang="ru-RU" sz="2500" b="1" kern="1200" dirty="0">
            <a:solidFill>
              <a:srgbClr val="0033CC"/>
            </a:solidFill>
          </a:endParaRPr>
        </a:p>
      </dsp:txBody>
      <dsp:txXfrm>
        <a:off x="1836204" y="1101724"/>
        <a:ext cx="3798421" cy="1101721"/>
      </dsp:txXfrm>
    </dsp:sp>
    <dsp:sp modelId="{BDE9BDFD-135A-4174-B5AE-BBFDF9A7CDFE}">
      <dsp:nvSpPr>
        <dsp:cNvPr id="0" name=""/>
        <dsp:cNvSpPr/>
      </dsp:nvSpPr>
      <dsp:spPr>
        <a:xfrm>
          <a:off x="1285343" y="2203445"/>
          <a:ext cx="1101721" cy="1101721"/>
        </a:xfrm>
        <a:prstGeom prst="pie">
          <a:avLst>
            <a:gd name="adj1" fmla="val 5400000"/>
            <a:gd name="adj2" fmla="val 16200000"/>
          </a:avLst>
        </a:prstGeom>
        <a:solidFill>
          <a:srgbClr val="0066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8294CC-F25C-46A2-950D-57A7D3C9B0D3}">
      <dsp:nvSpPr>
        <dsp:cNvPr id="0" name=""/>
        <dsp:cNvSpPr/>
      </dsp:nvSpPr>
      <dsp:spPr>
        <a:xfrm>
          <a:off x="1836204" y="2203445"/>
          <a:ext cx="7596843" cy="11017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-379322"/>
              <a:satOff val="-20163"/>
              <a:lumOff val="31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6600"/>
              </a:solidFill>
            </a:rPr>
            <a:t>спортивное мастерство</a:t>
          </a:r>
          <a:endParaRPr lang="ru-RU" sz="2500" b="1" kern="1200" dirty="0">
            <a:solidFill>
              <a:srgbClr val="006600"/>
            </a:solidFill>
          </a:endParaRPr>
        </a:p>
      </dsp:txBody>
      <dsp:txXfrm>
        <a:off x="1836204" y="2203445"/>
        <a:ext cx="3798421" cy="1101721"/>
      </dsp:txXfrm>
    </dsp:sp>
    <dsp:sp modelId="{0FA82D65-D95D-4813-A73B-420567AFCBE3}">
      <dsp:nvSpPr>
        <dsp:cNvPr id="0" name=""/>
        <dsp:cNvSpPr/>
      </dsp:nvSpPr>
      <dsp:spPr>
        <a:xfrm>
          <a:off x="5634626" y="1101724"/>
          <a:ext cx="3798421" cy="110172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0033CC"/>
              </a:solidFill>
            </a:rPr>
            <a:t>4 105 юношей</a:t>
          </a:r>
          <a:endParaRPr lang="ru-RU" sz="2100" b="1" kern="1200" dirty="0">
            <a:solidFill>
              <a:srgbClr val="0033CC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0033CC"/>
              </a:solidFill>
            </a:rPr>
            <a:t>3 948 девушек</a:t>
          </a:r>
          <a:endParaRPr lang="ru-RU" sz="2100" b="1" kern="1200" dirty="0">
            <a:solidFill>
              <a:srgbClr val="0033CC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rgbClr val="0033CC"/>
              </a:solidFill>
            </a:rPr>
            <a:t>2 204 тренеров</a:t>
          </a:r>
          <a:endParaRPr lang="ru-RU" sz="2100" b="1" kern="1200" dirty="0">
            <a:solidFill>
              <a:srgbClr val="0033CC"/>
            </a:solidFill>
          </a:endParaRPr>
        </a:p>
      </dsp:txBody>
      <dsp:txXfrm>
        <a:off x="5634626" y="1101724"/>
        <a:ext cx="3798421" cy="1101721"/>
      </dsp:txXfrm>
    </dsp:sp>
    <dsp:sp modelId="{9BA604D5-7256-4952-BACE-CD4AA2CFF3D5}">
      <dsp:nvSpPr>
        <dsp:cNvPr id="0" name=""/>
        <dsp:cNvSpPr/>
      </dsp:nvSpPr>
      <dsp:spPr>
        <a:xfrm>
          <a:off x="5634626" y="2203445"/>
          <a:ext cx="3798421" cy="110172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6600"/>
              </a:solidFill>
            </a:rPr>
            <a:t>5 мастеров спорта международного класса</a:t>
          </a:r>
          <a:endParaRPr lang="ru-RU" sz="1600" b="1" kern="1200" dirty="0">
            <a:solidFill>
              <a:srgbClr val="0066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6600"/>
              </a:solidFill>
            </a:rPr>
            <a:t>352 мастера спорта</a:t>
          </a:r>
          <a:endParaRPr lang="ru-RU" sz="1600" b="1" kern="1200" dirty="0">
            <a:solidFill>
              <a:srgbClr val="0066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6600"/>
              </a:solidFill>
            </a:rPr>
            <a:t>2 834 кандидата в мастера спорта</a:t>
          </a:r>
          <a:endParaRPr lang="ru-RU" sz="1600" b="1" kern="1200" dirty="0">
            <a:solidFill>
              <a:srgbClr val="006600"/>
            </a:solidFill>
          </a:endParaRPr>
        </a:p>
      </dsp:txBody>
      <dsp:txXfrm>
        <a:off x="5634626" y="2203445"/>
        <a:ext cx="3798421" cy="110172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73F4E1-494D-4693-BA1C-C04A5FF169EF}">
      <dsp:nvSpPr>
        <dsp:cNvPr id="0" name=""/>
        <dsp:cNvSpPr/>
      </dsp:nvSpPr>
      <dsp:spPr>
        <a:xfrm rot="5400000">
          <a:off x="-222642" y="225621"/>
          <a:ext cx="1484283" cy="103899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/>
        </a:p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500" baseline="0" dirty="0" smtClean="0"/>
            <a:t>I</a:t>
          </a:r>
          <a:endParaRPr lang="ru-RU" sz="1800" b="1" kern="500" baseline="0" dirty="0" smtClean="0"/>
        </a:p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500" baseline="0" dirty="0" smtClean="0"/>
            <a:t>группа</a:t>
          </a:r>
          <a:endParaRPr lang="en-US" sz="1800" b="1" kern="500" baseline="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 rot="5400000">
        <a:off x="-222642" y="225621"/>
        <a:ext cx="1484283" cy="1038998"/>
      </dsp:txXfrm>
    </dsp:sp>
    <dsp:sp modelId="{00B4F3D3-86BD-4A4E-AF07-A6EB37CEB982}">
      <dsp:nvSpPr>
        <dsp:cNvPr id="0" name=""/>
        <dsp:cNvSpPr/>
      </dsp:nvSpPr>
      <dsp:spPr>
        <a:xfrm rot="5400000">
          <a:off x="2341109" y="-1299131"/>
          <a:ext cx="965291" cy="35695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7030A0"/>
              </a:solidFill>
            </a:rPr>
            <a:t>Москва</a:t>
          </a:r>
          <a:endParaRPr lang="ru-RU" sz="1800" b="1" kern="1200" dirty="0">
            <a:solidFill>
              <a:srgbClr val="7030A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7030A0"/>
              </a:solidFill>
            </a:rPr>
            <a:t>Санкт-Петербург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7030A0"/>
              </a:solidFill>
            </a:rPr>
            <a:t>Московская область</a:t>
          </a:r>
        </a:p>
      </dsp:txBody>
      <dsp:txXfrm rot="5400000">
        <a:off x="2341109" y="-1299131"/>
        <a:ext cx="965291" cy="3569513"/>
      </dsp:txXfrm>
    </dsp:sp>
    <dsp:sp modelId="{4071ACB0-6AB2-4396-AB22-FE573DF40B4A}">
      <dsp:nvSpPr>
        <dsp:cNvPr id="0" name=""/>
        <dsp:cNvSpPr/>
      </dsp:nvSpPr>
      <dsp:spPr>
        <a:xfrm rot="5400000">
          <a:off x="-222642" y="1514447"/>
          <a:ext cx="1484283" cy="103899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500" baseline="0" dirty="0" smtClean="0"/>
            <a:t>II</a:t>
          </a:r>
          <a:endParaRPr lang="ru-RU" sz="1800" b="1" kern="500" baseline="0" dirty="0" smtClean="0"/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500" baseline="0" dirty="0" smtClean="0"/>
            <a:t>группа</a:t>
          </a:r>
        </a:p>
      </dsp:txBody>
      <dsp:txXfrm rot="5400000">
        <a:off x="-222642" y="1514447"/>
        <a:ext cx="1484283" cy="1038998"/>
      </dsp:txXfrm>
    </dsp:sp>
    <dsp:sp modelId="{95F7CAFA-1615-4F08-8C98-B729B926EBCF}">
      <dsp:nvSpPr>
        <dsp:cNvPr id="0" name=""/>
        <dsp:cNvSpPr/>
      </dsp:nvSpPr>
      <dsp:spPr>
        <a:xfrm rot="5400000">
          <a:off x="2341363" y="-10559"/>
          <a:ext cx="964784" cy="35695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33CC"/>
              </a:solidFill>
            </a:rPr>
            <a:t>Ленинградская область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33CC"/>
              </a:solidFill>
            </a:rPr>
            <a:t>Приморский край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33CC"/>
              </a:solidFill>
            </a:rPr>
            <a:t>Тюменская область</a:t>
          </a:r>
        </a:p>
      </dsp:txBody>
      <dsp:txXfrm rot="5400000">
        <a:off x="2341363" y="-10559"/>
        <a:ext cx="964784" cy="3569513"/>
      </dsp:txXfrm>
    </dsp:sp>
    <dsp:sp modelId="{7150EEC7-3A46-4467-87AA-4A6381BF2EC3}">
      <dsp:nvSpPr>
        <dsp:cNvPr id="0" name=""/>
        <dsp:cNvSpPr/>
      </dsp:nvSpPr>
      <dsp:spPr>
        <a:xfrm rot="5400000">
          <a:off x="-222642" y="2803273"/>
          <a:ext cx="1484283" cy="1038998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500" baseline="0" dirty="0" smtClean="0"/>
            <a:t>III</a:t>
          </a:r>
          <a:endParaRPr lang="ru-RU" sz="1800" b="1" kern="500" baseline="0" dirty="0" smtClean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500" baseline="0" dirty="0" smtClean="0"/>
            <a:t>группа</a:t>
          </a:r>
        </a:p>
      </dsp:txBody>
      <dsp:txXfrm rot="5400000">
        <a:off x="-222642" y="2803273"/>
        <a:ext cx="1484283" cy="1038998"/>
      </dsp:txXfrm>
    </dsp:sp>
    <dsp:sp modelId="{F103799D-11B9-4F67-B95B-B25C25327663}">
      <dsp:nvSpPr>
        <dsp:cNvPr id="0" name=""/>
        <dsp:cNvSpPr/>
      </dsp:nvSpPr>
      <dsp:spPr>
        <a:xfrm rot="5400000">
          <a:off x="2341363" y="1278266"/>
          <a:ext cx="964784" cy="35695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err="1" smtClean="0">
              <a:solidFill>
                <a:srgbClr val="006600"/>
              </a:solidFill>
            </a:rPr>
            <a:t>РСО-Алания</a:t>
          </a:r>
          <a:r>
            <a:rPr lang="ru-RU" sz="1800" b="1" kern="1200" dirty="0" smtClean="0">
              <a:solidFill>
                <a:srgbClr val="006600"/>
              </a:solidFill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6600"/>
              </a:solidFill>
            </a:rPr>
            <a:t>Калининградская область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6600"/>
              </a:solidFill>
            </a:rPr>
            <a:t>Республика Мордовия </a:t>
          </a:r>
        </a:p>
      </dsp:txBody>
      <dsp:txXfrm rot="5400000">
        <a:off x="2341363" y="1278266"/>
        <a:ext cx="964784" cy="356951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3FB5D4-4D55-48BA-BB43-65AC52197696}">
      <dsp:nvSpPr>
        <dsp:cNvPr id="0" name=""/>
        <dsp:cNvSpPr/>
      </dsp:nvSpPr>
      <dsp:spPr>
        <a:xfrm>
          <a:off x="0" y="46409"/>
          <a:ext cx="9145016" cy="732973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Анализ проводится среди субъектов Российской Федерации на полуфинальных соревнованиях в федеральном округе (командный зачёт) и на финальных соревнованиях (общекомандный зачёт)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6409"/>
        <a:ext cx="9145016" cy="732973"/>
      </dsp:txXfrm>
    </dsp:sp>
    <dsp:sp modelId="{2C43F361-0646-4DE3-97C7-F9305491C083}">
      <dsp:nvSpPr>
        <dsp:cNvPr id="0" name=""/>
        <dsp:cNvSpPr/>
      </dsp:nvSpPr>
      <dsp:spPr>
        <a:xfrm>
          <a:off x="0" y="779382"/>
          <a:ext cx="9145016" cy="50342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54" tIns="19050" rIns="106680" bIns="1905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rgbClr val="7030A0"/>
              </a:solidFill>
            </a:rPr>
            <a:t>Анализ результатов общекомандного (командного) первенства среди сборных команд субъектов Российской Федерации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rgbClr val="7030A0"/>
              </a:solidFill>
            </a:rPr>
            <a:t>Процентное соотношение очков на Спартакиадах</a:t>
          </a:r>
          <a:endParaRPr lang="ru-RU" sz="1500" b="1" kern="1200" dirty="0">
            <a:solidFill>
              <a:srgbClr val="7030A0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rgbClr val="7030A0"/>
              </a:solidFill>
            </a:rPr>
            <a:t>Оценка результатов по видам спорта среди сборных команд субъектов Российской Федерации</a:t>
          </a:r>
          <a:endParaRPr lang="ru-RU" sz="1500" b="1" kern="1200" dirty="0">
            <a:solidFill>
              <a:srgbClr val="7030A0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rgbClr val="7030A0"/>
              </a:solidFill>
            </a:rPr>
            <a:t>Оценка результатов групп видов спорта среди сборных команд субъектов Российской Федерации</a:t>
          </a:r>
          <a:endParaRPr lang="ru-RU" sz="1500" b="1" kern="1200" dirty="0">
            <a:solidFill>
              <a:srgbClr val="7030A0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rgbClr val="7030A0"/>
              </a:solidFill>
            </a:rPr>
            <a:t>Количество призовых мест по видам спорта</a:t>
          </a:r>
          <a:endParaRPr lang="ru-RU" sz="1500" b="1" kern="1200" dirty="0">
            <a:solidFill>
              <a:srgbClr val="7030A0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rgbClr val="7030A0"/>
              </a:solidFill>
            </a:rPr>
            <a:t>Сравнение количества общекомандных (командных) призовых мест, завоеванных сборными командами  субъектов Российской Федерации</a:t>
          </a:r>
          <a:endParaRPr lang="ru-RU" sz="1500" b="1" kern="1200" dirty="0">
            <a:solidFill>
              <a:srgbClr val="7030A0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rgbClr val="7030A0"/>
              </a:solidFill>
            </a:rPr>
            <a:t>Количество медалей, завоеванных спортсменами в видах спорта </a:t>
          </a:r>
          <a:endParaRPr lang="ru-RU" sz="1500" b="1" kern="1200" dirty="0">
            <a:solidFill>
              <a:srgbClr val="7030A0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rgbClr val="7030A0"/>
              </a:solidFill>
            </a:rPr>
            <a:t>Оценка результатов по базовым видам спорта</a:t>
          </a:r>
          <a:endParaRPr lang="ru-RU" sz="1500" b="1" kern="1200" dirty="0">
            <a:solidFill>
              <a:srgbClr val="7030A0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rgbClr val="7030A0"/>
              </a:solidFill>
            </a:rPr>
            <a:t>Представительства спортивных организаций, спортсмены которых в составе сборных команд завоевали призовые места на соревнованиях  Спартакиады</a:t>
          </a:r>
          <a:endParaRPr lang="ru-RU" sz="1500" b="1" kern="1200" dirty="0">
            <a:solidFill>
              <a:srgbClr val="7030A0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rgbClr val="7030A0"/>
              </a:solidFill>
            </a:rPr>
            <a:t>Представительство и спортивное мастерство учащихся спортивных школ в сборных командах по видам спорта</a:t>
          </a:r>
          <a:endParaRPr lang="ru-RU" sz="1500" b="1" kern="1200" dirty="0">
            <a:solidFill>
              <a:srgbClr val="7030A0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rgbClr val="7030A0"/>
              </a:solidFill>
            </a:rPr>
            <a:t>Список победителей и призеров сборных команд по видам спорта</a:t>
          </a:r>
          <a:endParaRPr lang="ru-RU" sz="1500" b="1" kern="1200" dirty="0">
            <a:solidFill>
              <a:srgbClr val="7030A0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rgbClr val="7030A0"/>
              </a:solidFill>
            </a:rPr>
            <a:t>Динамика показателей</a:t>
          </a:r>
          <a:endParaRPr lang="ru-RU" sz="1500" b="1" kern="1200" dirty="0">
            <a:solidFill>
              <a:srgbClr val="7030A0"/>
            </a:solidFill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b="1" kern="1200" dirty="0" smtClean="0">
              <a:solidFill>
                <a:srgbClr val="7030A0"/>
              </a:solidFill>
            </a:rPr>
            <a:t>Выводы и предложения</a:t>
          </a:r>
          <a:endParaRPr lang="ru-RU" sz="1500" b="1" kern="1200" dirty="0">
            <a:solidFill>
              <a:srgbClr val="7030A0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/>
        </a:p>
      </dsp:txBody>
      <dsp:txXfrm>
        <a:off x="0" y="779382"/>
        <a:ext cx="9145016" cy="503424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C77BD0-F584-4150-903D-29CFB11B3F7A}">
      <dsp:nvSpPr>
        <dsp:cNvPr id="0" name=""/>
        <dsp:cNvSpPr/>
      </dsp:nvSpPr>
      <dsp:spPr>
        <a:xfrm>
          <a:off x="900099" y="0"/>
          <a:ext cx="7488832" cy="468052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52D72-2422-41D3-B6D3-F2DCF479D56D}">
      <dsp:nvSpPr>
        <dsp:cNvPr id="0" name=""/>
        <dsp:cNvSpPr/>
      </dsp:nvSpPr>
      <dsp:spPr>
        <a:xfrm>
          <a:off x="1851181" y="3230494"/>
          <a:ext cx="194709" cy="1947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0E521B-0CF1-45A8-9860-93033834065C}">
      <dsp:nvSpPr>
        <dsp:cNvPr id="0" name=""/>
        <dsp:cNvSpPr/>
      </dsp:nvSpPr>
      <dsp:spPr>
        <a:xfrm>
          <a:off x="2078775" y="3446519"/>
          <a:ext cx="2191870" cy="829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73" tIns="0" rIns="0" bIns="0" numCol="1" spcCol="1270" anchor="t" anchorCtr="0">
          <a:noAutofit/>
          <a:sp3d extrusionH="28000" prstMaterial="matte"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</a:rPr>
            <a:t>1 раз в 4 года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/>
            </a:rPr>
            <a:t>(в год проведения Олимпийских игр)</a:t>
          </a:r>
          <a:endParaRPr lang="ru-RU" sz="2000" b="1" kern="1200" dirty="0">
            <a:effectLst/>
          </a:endParaRPr>
        </a:p>
      </dsp:txBody>
      <dsp:txXfrm>
        <a:off x="2078775" y="3446519"/>
        <a:ext cx="2191870" cy="829457"/>
      </dsp:txXfrm>
    </dsp:sp>
    <dsp:sp modelId="{D6365300-E884-4DC8-8222-50BC21AC80F9}">
      <dsp:nvSpPr>
        <dsp:cNvPr id="0" name=""/>
        <dsp:cNvSpPr/>
      </dsp:nvSpPr>
      <dsp:spPr>
        <a:xfrm>
          <a:off x="3569868" y="1958329"/>
          <a:ext cx="351975" cy="351975"/>
        </a:xfrm>
        <a:prstGeom prst="ellipse">
          <a:avLst/>
        </a:prstGeom>
        <a:solidFill>
          <a:schemeClr val="accent5">
            <a:hueOff val="-10661562"/>
            <a:satOff val="6060"/>
            <a:lumOff val="-500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50F5F4-9CAB-43A5-98A5-2A75B5E2874F}">
      <dsp:nvSpPr>
        <dsp:cNvPr id="0" name=""/>
        <dsp:cNvSpPr/>
      </dsp:nvSpPr>
      <dsp:spPr>
        <a:xfrm>
          <a:off x="3916916" y="2450848"/>
          <a:ext cx="2477982" cy="1042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504" tIns="0" rIns="0" bIns="0" numCol="1" spcCol="1270" anchor="t" anchorCtr="0">
          <a:noAutofit/>
          <a:sp3d extrusionH="28000" prstMaterial="matte"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/>
            </a:rPr>
            <a:t>1 раз в 2 года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/>
            </a:rPr>
            <a:t>(за год до проведения Олимпийских игр)</a:t>
          </a:r>
          <a:endParaRPr lang="ru-RU" sz="2400" b="1" kern="1200" dirty="0">
            <a:effectLst/>
          </a:endParaRPr>
        </a:p>
      </dsp:txBody>
      <dsp:txXfrm>
        <a:off x="3916916" y="2450848"/>
        <a:ext cx="2477982" cy="1042644"/>
      </dsp:txXfrm>
    </dsp:sp>
    <dsp:sp modelId="{BAEC2BD6-3045-4CBA-A350-B8897AFAEA1A}">
      <dsp:nvSpPr>
        <dsp:cNvPr id="0" name=""/>
        <dsp:cNvSpPr/>
      </dsp:nvSpPr>
      <dsp:spPr>
        <a:xfrm>
          <a:off x="5636786" y="1184171"/>
          <a:ext cx="486774" cy="486774"/>
        </a:xfrm>
        <a:prstGeom prst="ellipse">
          <a:avLst/>
        </a:prstGeom>
        <a:solidFill>
          <a:schemeClr val="accent5">
            <a:hueOff val="-21323124"/>
            <a:satOff val="12119"/>
            <a:lumOff val="-1000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B805AC-14AB-432A-8CEC-96E114C6FAB0}">
      <dsp:nvSpPr>
        <dsp:cNvPr id="0" name=""/>
        <dsp:cNvSpPr/>
      </dsp:nvSpPr>
      <dsp:spPr>
        <a:xfrm>
          <a:off x="5908238" y="1608390"/>
          <a:ext cx="2700994" cy="1013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931" tIns="0" rIns="0" bIns="0" numCol="1" spcCol="1270" anchor="t" anchorCtr="0">
          <a:noAutofit/>
          <a:sp3d extrusionH="28000" prstMaterial="matte"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/>
            </a:rPr>
            <a:t>1 раз в 4 года (за 2 года до проведения Олимпийских игр)</a:t>
          </a:r>
          <a:endParaRPr lang="ru-RU" sz="2600" b="1" kern="1200" dirty="0">
            <a:effectLst/>
          </a:endParaRPr>
        </a:p>
      </dsp:txBody>
      <dsp:txXfrm>
        <a:off x="5908238" y="1608390"/>
        <a:ext cx="2700994" cy="1013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/>
            </a:lvl1pPr>
          </a:lstStyle>
          <a:p>
            <a:fld id="{125B1673-8383-49F3-BE42-E28186734A88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5" tIns="45482" rIns="90965" bIns="454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0965" tIns="45482" rIns="90965" bIns="4548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/>
            </a:lvl1pPr>
          </a:lstStyle>
          <a:p>
            <a:fld id="{3A427849-621A-4CED-A39A-75D666A15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27849-621A-4CED-A39A-75D666A153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27849-621A-4CED-A39A-75D666A1538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9012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70722" y="69756"/>
            <a:ext cx="975979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02675" y="3200400"/>
            <a:ext cx="6930867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FD49A1-69F3-4A18-B2AB-0E522A9A0ADB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4826B9-5273-4FC8-8020-83329CB80D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143" y="1449304"/>
            <a:ext cx="9768634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8143" y="1396720"/>
            <a:ext cx="9768634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8143" y="2976649"/>
            <a:ext cx="9768634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95062" y="1505931"/>
            <a:ext cx="8911114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7D98D-5D6B-4115-B209-E1EB0416F816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34C80-B30E-49C0-8AF5-2634A04A42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8398" y="274642"/>
            <a:ext cx="2178272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124" y="274641"/>
            <a:ext cx="6023253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F1E8D0-724F-4C95-9017-F2A8788F04C0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6BCA5-74A4-4111-91BA-689321D7B1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C8F49-0F32-4FF1-9BF3-B74CB45D69A1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4EAA0-CE64-43BC-80EE-BE6A129600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90124" y="1447800"/>
            <a:ext cx="8416052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9012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70722" y="69756"/>
            <a:ext cx="975979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30" y="952501"/>
            <a:ext cx="8416052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130" y="2547938"/>
            <a:ext cx="8416052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D8586-B4C7-4E4F-BF01-75B1E0BFAE12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66358" y="6172200"/>
            <a:ext cx="4331792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75161" y="2376830"/>
            <a:ext cx="9759947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4873" y="2341476"/>
            <a:ext cx="976023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3963" y="2468880"/>
            <a:ext cx="976114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58420" y="6208776"/>
            <a:ext cx="495062" cy="457200"/>
          </a:xfrm>
        </p:spPr>
        <p:txBody>
          <a:bodyPr/>
          <a:lstStyle/>
          <a:p>
            <a:pPr>
              <a:defRPr/>
            </a:pPr>
            <a:fld id="{BD77F447-699E-401A-889F-66FE832AB3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D67CB-3DF4-4FDC-AF34-88CDF38A4890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79BBF-082B-4D5B-81E2-B9BF305D4C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90124" y="1447800"/>
            <a:ext cx="4059508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342543" y="1447800"/>
            <a:ext cx="4059508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124" y="273050"/>
            <a:ext cx="8416052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124" y="1447800"/>
            <a:ext cx="4043006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3170" y="1447800"/>
            <a:ext cx="4043006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6D4E89-1C11-4831-851F-3B136A85DD96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CB7B7-15D6-41C0-A098-25998B0D72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90124" y="2247900"/>
            <a:ext cx="4043006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5363170" y="2247900"/>
            <a:ext cx="4043006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2ADA7-F977-452C-8AB3-018D8265F786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420F6-6D1C-47BE-87EF-626002928F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A5022-952E-4996-8724-772D42A0327C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A1E7D-E952-459E-A18D-EDF4814840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901238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9309" y="69755"/>
            <a:ext cx="975979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124" y="273050"/>
            <a:ext cx="8416052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90124" y="1600200"/>
            <a:ext cx="2062758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A8FFA7-FF35-466A-9CF2-D05CAA9E1BC5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21832-3934-40F5-AF9B-6C500EFE4D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217902" y="1600200"/>
            <a:ext cx="6188274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124" y="4900550"/>
            <a:ext cx="792099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0124" y="5445825"/>
            <a:ext cx="792099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EABF5-E6F3-41C0-A6EB-39ACF3B1EDD4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90124" y="6172200"/>
            <a:ext cx="4208026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8420" y="6208776"/>
            <a:ext cx="495062" cy="457200"/>
          </a:xfrm>
        </p:spPr>
        <p:txBody>
          <a:bodyPr/>
          <a:lstStyle/>
          <a:p>
            <a:pPr>
              <a:defRPr/>
            </a:pPr>
            <a:fld id="{16E239C6-E37B-4D9D-AB9A-6BBA9F4F57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3964" y="4683555"/>
            <a:ext cx="9752719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4182" y="4650475"/>
            <a:ext cx="975250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74184" y="4773225"/>
            <a:ext cx="975250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3965" y="66676"/>
            <a:ext cx="9747341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901238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9309" y="69755"/>
            <a:ext cx="975979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90124" y="274638"/>
            <a:ext cx="8416052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90124" y="1447800"/>
            <a:ext cx="8416052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683336" y="6191250"/>
            <a:ext cx="268158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598C9E-10C2-4B71-B8D2-F33077B7E337}" type="datetimeFigureOut">
              <a:rPr lang="ru-RU" smtClean="0"/>
              <a:pPr>
                <a:defRPr/>
              </a:pPr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90124" y="6172200"/>
            <a:ext cx="4290536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58420" y="6210300"/>
            <a:ext cx="495062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6D86F4E-928F-426F-8FE7-CF9F1930B7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oleObject" Target="../embeddings/oleObject10.bin"/><Relationship Id="rId7" Type="http://schemas.openxmlformats.org/officeDocument/2006/relationships/diagramQuickStyle" Target="../diagrams/quickStyl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8.jpeg"/><Relationship Id="rId5" Type="http://schemas.openxmlformats.org/officeDocument/2006/relationships/diagramData" Target="../diagrams/data7.xml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oleObject" Target="../embeddings/oleObject11.bin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oleObject" Target="../embeddings/oleObject12.bin"/><Relationship Id="rId7" Type="http://schemas.openxmlformats.org/officeDocument/2006/relationships/diagramQuickStyle" Target="../diagrams/quickStyl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.png"/><Relationship Id="rId9" Type="http://schemas.microsoft.com/office/2007/relationships/diagramDrawing" Target="../diagrams/drawin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oleObject" Target="../embeddings/oleObject15.bin"/><Relationship Id="rId7" Type="http://schemas.openxmlformats.org/officeDocument/2006/relationships/diagramQuickStyle" Target="../diagrams/quickStyl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.png"/><Relationship Id="rId9" Type="http://schemas.microsoft.com/office/2007/relationships/diagramDrawing" Target="../diagrams/drawin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oleObject" Target="../embeddings/oleObject17.bin"/><Relationship Id="rId7" Type="http://schemas.openxmlformats.org/officeDocument/2006/relationships/diagramQuickStyle" Target="../diagrams/quickStyl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3.png"/><Relationship Id="rId9" Type="http://schemas.microsoft.com/office/2007/relationships/diagramDrawing" Target="../diagrams/drawing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diagramColors" Target="../diagrams/colors13.xml"/><Relationship Id="rId18" Type="http://schemas.openxmlformats.org/officeDocument/2006/relationships/diagramColors" Target="../diagrams/colors14.xml"/><Relationship Id="rId3" Type="http://schemas.openxmlformats.org/officeDocument/2006/relationships/oleObject" Target="../embeddings/oleObject18.bin"/><Relationship Id="rId21" Type="http://schemas.openxmlformats.org/officeDocument/2006/relationships/diagramLayout" Target="../diagrams/layout15.xml"/><Relationship Id="rId7" Type="http://schemas.openxmlformats.org/officeDocument/2006/relationships/diagramQuickStyle" Target="../diagrams/quickStyle12.xml"/><Relationship Id="rId12" Type="http://schemas.openxmlformats.org/officeDocument/2006/relationships/diagramQuickStyle" Target="../diagrams/quickStyle13.xml"/><Relationship Id="rId17" Type="http://schemas.openxmlformats.org/officeDocument/2006/relationships/diagramQuickStyle" Target="../diagrams/quickStyle14.xml"/><Relationship Id="rId2" Type="http://schemas.openxmlformats.org/officeDocument/2006/relationships/slideLayout" Target="../slideLayouts/slideLayout7.xml"/><Relationship Id="rId16" Type="http://schemas.openxmlformats.org/officeDocument/2006/relationships/diagramLayout" Target="../diagrams/layout14.xml"/><Relationship Id="rId20" Type="http://schemas.openxmlformats.org/officeDocument/2006/relationships/diagramData" Target="../diagrams/data15.xml"/><Relationship Id="rId1" Type="http://schemas.openxmlformats.org/officeDocument/2006/relationships/vmlDrawing" Target="../drawings/vmlDrawing18.vml"/><Relationship Id="rId6" Type="http://schemas.openxmlformats.org/officeDocument/2006/relationships/diagramLayout" Target="../diagrams/layout12.xml"/><Relationship Id="rId11" Type="http://schemas.openxmlformats.org/officeDocument/2006/relationships/diagramLayout" Target="../diagrams/layout13.xml"/><Relationship Id="rId24" Type="http://schemas.microsoft.com/office/2007/relationships/diagramDrawing" Target="../diagrams/drawing15.xml"/><Relationship Id="rId5" Type="http://schemas.openxmlformats.org/officeDocument/2006/relationships/diagramData" Target="../diagrams/data12.xml"/><Relationship Id="rId15" Type="http://schemas.openxmlformats.org/officeDocument/2006/relationships/diagramData" Target="../diagrams/data14.xml"/><Relationship Id="rId23" Type="http://schemas.openxmlformats.org/officeDocument/2006/relationships/diagramColors" Target="../diagrams/colors15.xml"/><Relationship Id="rId10" Type="http://schemas.openxmlformats.org/officeDocument/2006/relationships/diagramData" Target="../diagrams/data13.xml"/><Relationship Id="rId19" Type="http://schemas.microsoft.com/office/2007/relationships/diagramDrawing" Target="../diagrams/drawing14.xml"/><Relationship Id="rId4" Type="http://schemas.openxmlformats.org/officeDocument/2006/relationships/image" Target="../media/image3.png"/><Relationship Id="rId9" Type="http://schemas.microsoft.com/office/2007/relationships/diagramDrawing" Target="../diagrams/drawing12.xml"/><Relationship Id="rId14" Type="http://schemas.microsoft.com/office/2007/relationships/diagramDrawing" Target="../diagrams/drawing13.xml"/><Relationship Id="rId22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notesSlide" Target="../notesSlides/notesSlide2.xml"/><Relationship Id="rId7" Type="http://schemas.openxmlformats.org/officeDocument/2006/relationships/diagramLayout" Target="../diagrams/layout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diagramData" Target="../diagrams/data16.xml"/><Relationship Id="rId5" Type="http://schemas.openxmlformats.org/officeDocument/2006/relationships/image" Target="../media/image3.png"/><Relationship Id="rId10" Type="http://schemas.microsoft.com/office/2007/relationships/diagramDrawing" Target="../diagrams/drawing16.xml"/><Relationship Id="rId4" Type="http://schemas.openxmlformats.org/officeDocument/2006/relationships/oleObject" Target="../embeddings/oleObject19.bin"/><Relationship Id="rId9" Type="http://schemas.openxmlformats.org/officeDocument/2006/relationships/diagramColors" Target="../diagrams/colors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2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13" Type="http://schemas.openxmlformats.org/officeDocument/2006/relationships/diagramColors" Target="../diagrams/colors18.xml"/><Relationship Id="rId3" Type="http://schemas.openxmlformats.org/officeDocument/2006/relationships/oleObject" Target="../embeddings/oleObject20.bin"/><Relationship Id="rId7" Type="http://schemas.openxmlformats.org/officeDocument/2006/relationships/diagramQuickStyle" Target="../diagrams/quickStyle17.xml"/><Relationship Id="rId12" Type="http://schemas.openxmlformats.org/officeDocument/2006/relationships/diagramQuickStyle" Target="../diagrams/quickStyl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diagramLayout" Target="../diagrams/layout17.xml"/><Relationship Id="rId11" Type="http://schemas.openxmlformats.org/officeDocument/2006/relationships/diagramLayout" Target="../diagrams/layout18.xml"/><Relationship Id="rId5" Type="http://schemas.openxmlformats.org/officeDocument/2006/relationships/diagramData" Target="../diagrams/data17.xml"/><Relationship Id="rId10" Type="http://schemas.openxmlformats.org/officeDocument/2006/relationships/diagramData" Target="../diagrams/data18.xml"/><Relationship Id="rId4" Type="http://schemas.openxmlformats.org/officeDocument/2006/relationships/image" Target="../media/image3.png"/><Relationship Id="rId9" Type="http://schemas.microsoft.com/office/2007/relationships/diagramDrawing" Target="../diagrams/drawing17.xml"/><Relationship Id="rId14" Type="http://schemas.microsoft.com/office/2007/relationships/diagramDrawing" Target="../diagrams/drawin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5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oleObject" Target="../embeddings/oleObject6.bin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oleObject" Target="../embeddings/oleObject7.bin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oleObject" Target="../embeddings/oleObject8.bin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oleObject" Target="../embeddings/oleObject9.bin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77825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25600" y="2276213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25583" y="2492072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39" name="Group 17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13330" name="Object 18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13330" name="CorelDRAW" r:id="rId4" imgW="927360" imgH="1076040" progId="CorelDRAW.Graphic.13">
                <p:embed/>
              </p:oleObj>
            </a:graphicData>
          </a:graphic>
        </p:graphicFrame>
        <p:sp>
          <p:nvSpPr>
            <p:cNvPr id="13331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260648"/>
            <a:ext cx="990123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ПЕРВЕНСТВА И СПАРТАКИАДЫ</a:t>
            </a:r>
          </a:p>
          <a:p>
            <a:pPr algn="ctr">
              <a:defRPr/>
            </a:pPr>
            <a:r>
              <a:rPr lang="ru-RU" sz="2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ПРОБЛЕМНЫЕ ВОПРОСЫ И ПЕРСПЕКТИВЫ СОВЕРШЕНСТВОВАНИЯ</a:t>
            </a:r>
            <a:endParaRPr lang="ru-RU" sz="2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1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1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</a:p>
        </p:txBody>
      </p:sp>
      <p:pic>
        <p:nvPicPr>
          <p:cNvPr id="13343" name="Picture 37" descr="Логотип-ФЦПСР-только-звез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9"/>
          <p:cNvSpPr>
            <a:spLocks noChangeArrowheads="1"/>
          </p:cNvSpPr>
          <p:nvPr/>
        </p:nvSpPr>
        <p:spPr bwMode="auto">
          <a:xfrm>
            <a:off x="198091" y="5517232"/>
            <a:ext cx="9505056" cy="110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Докладчик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: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Асеев Валерий Викторович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заместитель директора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ФГБУ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«Федеральный центр подготовки спортивного резерва»</a:t>
            </a:r>
            <a:b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4" name="Picture 6" descr="Картинки по запросу герб росс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2507" y="3212976"/>
            <a:ext cx="2088660" cy="20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одержимое 56"/>
          <p:cNvSpPr>
            <a:spLocks/>
          </p:cNvSpPr>
          <p:nvPr/>
        </p:nvSpPr>
        <p:spPr bwMode="auto">
          <a:xfrm>
            <a:off x="198091" y="4725144"/>
            <a:ext cx="4176464" cy="1728192"/>
          </a:xfrm>
          <a:prstGeom prst="roundRect">
            <a:avLst>
              <a:gd name="adj" fmla="val 6287"/>
            </a:avLst>
          </a:prstGeom>
          <a:solidFill>
            <a:schemeClr val="bg1">
              <a:alpha val="47058"/>
            </a:schemeClr>
          </a:solidFill>
          <a:ln w="9525" cap="rnd">
            <a:noFill/>
            <a:bevel/>
            <a:headEnd/>
            <a:tailEnd/>
          </a:ln>
          <a:effectLst>
            <a:outerShdw dist="203200" dir="2700000" sx="99001" sy="99001" algn="tl" rotWithShape="0">
              <a:schemeClr val="bg1">
                <a:alpha val="37000"/>
              </a:schemeClr>
            </a:outerShdw>
          </a:effectLst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rgbClr val="7030A0"/>
                </a:solidFill>
              </a:rPr>
              <a:t>I</a:t>
            </a:r>
            <a:r>
              <a:rPr lang="ru-RU" sz="1400" b="1" dirty="0" smtClean="0">
                <a:solidFill>
                  <a:srgbClr val="7030A0"/>
                </a:solidFill>
              </a:rPr>
              <a:t> группа – численность населения 2 млн. человек и более</a:t>
            </a:r>
          </a:p>
          <a:p>
            <a:pPr>
              <a:lnSpc>
                <a:spcPct val="125000"/>
              </a:lnSpc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rgbClr val="0033CC"/>
                </a:solidFill>
              </a:rPr>
              <a:t>II</a:t>
            </a:r>
            <a:r>
              <a:rPr lang="ru-RU" sz="1400" b="1" dirty="0" smtClean="0">
                <a:solidFill>
                  <a:srgbClr val="0033CC"/>
                </a:solidFill>
              </a:rPr>
              <a:t> группа – численность населения до 2 млн. человек</a:t>
            </a:r>
          </a:p>
          <a:p>
            <a:pPr>
              <a:lnSpc>
                <a:spcPct val="125000"/>
              </a:lnSpc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rgbClr val="006600"/>
                </a:solidFill>
              </a:rPr>
              <a:t>III</a:t>
            </a:r>
            <a:r>
              <a:rPr lang="ru-RU" sz="1400" b="1" dirty="0" smtClean="0">
                <a:solidFill>
                  <a:srgbClr val="006600"/>
                </a:solidFill>
              </a:rPr>
              <a:t> группа – численность населения до 1 млн. человек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1800" dirty="0">
              <a:latin typeface="Calibri" pitchFamily="34" charset="0"/>
            </a:endParaRPr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06388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206859" name="Object 11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50882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06873" name="Picture 112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74" name="Line 18"/>
          <p:cNvSpPr>
            <a:spLocks noChangeShapeType="1"/>
          </p:cNvSpPr>
          <p:nvPr/>
        </p:nvSpPr>
        <p:spPr bwMode="auto">
          <a:xfrm>
            <a:off x="2523833" y="1649452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" name="Лента лицом вверх 115"/>
          <p:cNvSpPr/>
          <p:nvPr/>
        </p:nvSpPr>
        <p:spPr>
          <a:xfrm>
            <a:off x="270099" y="1628800"/>
            <a:ext cx="9433048" cy="792088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6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VIII </a:t>
            </a:r>
            <a:r>
              <a:rPr lang="ru-RU" sz="26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летняя Спартакиада учащихся России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Заголовок 55"/>
          <p:cNvSpPr>
            <a:spLocks/>
          </p:cNvSpPr>
          <p:nvPr/>
        </p:nvSpPr>
        <p:spPr bwMode="auto">
          <a:xfrm>
            <a:off x="558535" y="908051"/>
            <a:ext cx="8911109" cy="648741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ПОБЕДИТЕЛИ И ПРИЗЁРЫ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КОМПЛЕКСНЫХ СПОРТИВНЫХ МЕРОПРИЯТИЙ</a:t>
            </a:r>
          </a:p>
        </p:txBody>
      </p:sp>
      <p:graphicFrame>
        <p:nvGraphicFramePr>
          <p:cNvPr id="20" name="Схема 19"/>
          <p:cNvGraphicFramePr/>
          <p:nvPr/>
        </p:nvGraphicFramePr>
        <p:xfrm>
          <a:off x="4590579" y="2564904"/>
          <a:ext cx="4608512" cy="406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47811" name="Picture 3" descr="I:\Алексей\Documents\ФГБУ ФЦПСР\СПАРТАКИАДЫ\УЧАЩИХСЯ\Спартакиада учащихся 2017\ЗИМА\Логотип VIII зимня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107" y="2636912"/>
            <a:ext cx="3835175" cy="1954113"/>
          </a:xfrm>
          <a:prstGeom prst="rect">
            <a:avLst/>
          </a:prstGeom>
          <a:noFill/>
        </p:spPr>
      </p:pic>
      <p:pic>
        <p:nvPicPr>
          <p:cNvPr id="250883" name="Picture 3" descr="I:\Алексей\Documents\ФГБУ ФЦПСР\СПАРТАКИАДЫ\УЧАЩИХСЯ\Спартакиада учащихся 2017\ЛЕТО\Логотип VIII летняя Спартакиада учащихся России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123" y="2636912"/>
            <a:ext cx="3816000" cy="208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77825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36874" name="Object 10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51906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6" name="Заголовок 55"/>
          <p:cNvSpPr>
            <a:spLocks/>
          </p:cNvSpPr>
          <p:nvPr/>
        </p:nvSpPr>
        <p:spPr bwMode="auto">
          <a:xfrm>
            <a:off x="270099" y="908720"/>
            <a:ext cx="9289032" cy="501552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ВЫСТУПЛЕНИЯ СБОРНОЙ КОМАНДЫ СУБЪЕКТА РОССИЙСКОЙ ФЕДЕРАЦИИ НА СОРЕВНОВАНИЯХ СПАРТАКИАДЫ</a:t>
            </a:r>
            <a:endParaRPr lang="ru-RU" sz="2000" dirty="0">
              <a:solidFill>
                <a:srgbClr val="FF3300"/>
              </a:solidFill>
            </a:endParaRPr>
          </a:p>
        </p:txBody>
      </p:sp>
      <p:sp>
        <p:nvSpPr>
          <p:cNvPr id="57" name="Содержимое 56"/>
          <p:cNvSpPr>
            <a:spLocks/>
          </p:cNvSpPr>
          <p:nvPr/>
        </p:nvSpPr>
        <p:spPr bwMode="auto">
          <a:xfrm>
            <a:off x="270099" y="1700809"/>
            <a:ext cx="9433047" cy="4958754"/>
          </a:xfrm>
          <a:prstGeom prst="roundRect">
            <a:avLst>
              <a:gd name="adj" fmla="val 6287"/>
            </a:avLst>
          </a:prstGeom>
          <a:solidFill>
            <a:schemeClr val="bg1">
              <a:alpha val="47058"/>
            </a:schemeClr>
          </a:solidFill>
          <a:ln w="9525" cap="rnd">
            <a:noFill/>
            <a:bevel/>
            <a:headEnd/>
            <a:tailEnd/>
          </a:ln>
          <a:effectLst>
            <a:outerShdw dist="203200" dir="2700000" sx="99001" sy="99001" algn="tl" rotWithShape="0">
              <a:schemeClr val="bg1">
                <a:alpha val="37000"/>
              </a:scheme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>
              <a:latin typeface="Calibri" pitchFamily="34" charset="0"/>
            </a:endParaRPr>
          </a:p>
        </p:txBody>
      </p:sp>
      <p:pic>
        <p:nvPicPr>
          <p:cNvPr id="20" name="Picture 112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Схема 24"/>
          <p:cNvGraphicFramePr/>
          <p:nvPr/>
        </p:nvGraphicFramePr>
        <p:xfrm>
          <a:off x="342107" y="1484784"/>
          <a:ext cx="9145016" cy="586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Скругленная соединительная линия 21"/>
          <p:cNvCxnSpPr/>
          <p:nvPr/>
        </p:nvCxnSpPr>
        <p:spPr>
          <a:xfrm rot="715187">
            <a:off x="-253576" y="285211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одержимое 56"/>
          <p:cNvSpPr>
            <a:spLocks/>
          </p:cNvSpPr>
          <p:nvPr/>
        </p:nvSpPr>
        <p:spPr bwMode="auto">
          <a:xfrm>
            <a:off x="125413" y="1700808"/>
            <a:ext cx="9504362" cy="4969867"/>
          </a:xfrm>
          <a:prstGeom prst="roundRect">
            <a:avLst>
              <a:gd name="adj" fmla="val 6287"/>
            </a:avLst>
          </a:prstGeom>
          <a:solidFill>
            <a:schemeClr val="bg1">
              <a:alpha val="47058"/>
            </a:schemeClr>
          </a:solidFill>
          <a:ln w="9525" cap="rnd">
            <a:noFill/>
            <a:bevel/>
            <a:headEnd/>
            <a:tailEnd/>
          </a:ln>
          <a:effectLst>
            <a:outerShdw dist="203200" dir="2700000" sx="99001" sy="99001" algn="tl" rotWithShape="0">
              <a:schemeClr val="bg1">
                <a:alpha val="37000"/>
              </a:scheme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  <a:defRPr/>
            </a:pPr>
            <a:endParaRPr lang="ru-RU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06388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3069332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35667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64559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206859" name="Object 11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63170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6" name="Заголовок 55"/>
          <p:cNvSpPr>
            <a:spLocks/>
          </p:cNvSpPr>
          <p:nvPr/>
        </p:nvSpPr>
        <p:spPr bwMode="auto">
          <a:xfrm>
            <a:off x="414115" y="908720"/>
            <a:ext cx="8912224" cy="720080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ГРАФИК ПРОВЕДЕНИЯ ЗИМНИХ И ЛЕТНИХ СПАРТАКИАД </a:t>
            </a:r>
          </a:p>
          <a:p>
            <a:pPr algn="ctr">
              <a:defRPr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6873" name="Picture 112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" name="Схема 38"/>
          <p:cNvGraphicFramePr/>
          <p:nvPr/>
        </p:nvGraphicFramePr>
        <p:xfrm>
          <a:off x="1350219" y="1484784"/>
          <a:ext cx="92890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46563" y="1844824"/>
            <a:ext cx="2533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СПАРТАКИАДА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МОЛОДЕЖИ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Скругленный прямоугольник 4"/>
          <p:cNvSpPr/>
          <p:nvPr/>
        </p:nvSpPr>
        <p:spPr>
          <a:xfrm>
            <a:off x="-2950900" y="4384465"/>
            <a:ext cx="2148196" cy="6223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i="1" kern="1200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58331" y="2852936"/>
            <a:ext cx="2533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СПАРТАКИАДА</a:t>
            </a: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УЧАЩИХСЯ</a:t>
            </a: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091" y="3933056"/>
            <a:ext cx="3446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СПАРТАКИАДА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СПОРТИВНЫХ ШКОЛ</a:t>
            </a: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77825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130058" name="Object 10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60098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13331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30068" name="Picture 37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198091" y="980728"/>
            <a:ext cx="949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ПОБЕДИТЕЛИ И ПРИЗЕРЫ СПАРТАКИАД,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ВОШЕДШИЕ В СОСТАВ СПОРТИВНОЙ ДЕЛЕГАЦИИ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ЛЕТНИХ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ОЛИМПИЙСКИХ ИГРАХ</a:t>
            </a:r>
          </a:p>
        </p:txBody>
      </p:sp>
      <p:graphicFrame>
        <p:nvGraphicFramePr>
          <p:cNvPr id="130081" name="Group 33"/>
          <p:cNvGraphicFramePr>
            <a:graphicFrameLocks noGrp="1"/>
          </p:cNvGraphicFramePr>
          <p:nvPr/>
        </p:nvGraphicFramePr>
        <p:xfrm>
          <a:off x="414115" y="2348880"/>
          <a:ext cx="9144000" cy="796800"/>
        </p:xfrm>
        <a:graphic>
          <a:graphicData uri="http://schemas.openxmlformats.org/drawingml/2006/table">
            <a:tbl>
              <a:tblPr/>
              <a:tblGrid>
                <a:gridCol w="2667000"/>
                <a:gridCol w="2209800"/>
                <a:gridCol w="1447800"/>
                <a:gridCol w="1524000"/>
                <a:gridCol w="129540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ОЛИМПИЙСКИЕ ИГРЫ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СПОРТСМЕНОВ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ЗАВОЕВАННЫЕ МЕДАЛИ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ЗОЛОТО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СЕРЕБРО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БРОНЗА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3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0096" name="Group 48"/>
          <p:cNvGraphicFramePr>
            <a:graphicFrameLocks noGrp="1"/>
          </p:cNvGraphicFramePr>
          <p:nvPr/>
        </p:nvGraphicFramePr>
        <p:xfrm>
          <a:off x="414115" y="3284984"/>
          <a:ext cx="9144000" cy="896112"/>
        </p:xfrm>
        <a:graphic>
          <a:graphicData uri="http://schemas.openxmlformats.org/drawingml/2006/table">
            <a:tbl>
              <a:tblPr/>
              <a:tblGrid>
                <a:gridCol w="2667000"/>
                <a:gridCol w="2209800"/>
                <a:gridCol w="1447800"/>
                <a:gridCol w="1524000"/>
                <a:gridCol w="1295400"/>
              </a:tblGrid>
              <a:tr h="879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XXIX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ПЕКИН 2008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23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467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5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5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4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0" name="Group 48"/>
          <p:cNvGraphicFramePr>
            <a:graphicFrameLocks noGrp="1"/>
          </p:cNvGraphicFramePr>
          <p:nvPr/>
        </p:nvGraphicFramePr>
        <p:xfrm>
          <a:off x="414115" y="4293096"/>
          <a:ext cx="9144000" cy="896112"/>
        </p:xfrm>
        <a:graphic>
          <a:graphicData uri="http://schemas.openxmlformats.org/drawingml/2006/table">
            <a:tbl>
              <a:tblPr/>
              <a:tblGrid>
                <a:gridCol w="2667000"/>
                <a:gridCol w="2209800"/>
                <a:gridCol w="1447800"/>
                <a:gridCol w="1524000"/>
                <a:gridCol w="1295400"/>
              </a:tblGrid>
              <a:tr h="879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XXX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ЛОНДОН 2012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260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436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17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19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23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32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1" name="Group 48"/>
          <p:cNvGraphicFramePr>
            <a:graphicFrameLocks noGrp="1"/>
          </p:cNvGraphicFramePr>
          <p:nvPr/>
        </p:nvGraphicFramePr>
        <p:xfrm>
          <a:off x="414115" y="5301208"/>
          <a:ext cx="9144000" cy="1261872"/>
        </p:xfrm>
        <a:graphic>
          <a:graphicData uri="http://schemas.openxmlformats.org/drawingml/2006/table">
            <a:tbl>
              <a:tblPr/>
              <a:tblGrid>
                <a:gridCol w="2667000"/>
                <a:gridCol w="2209800"/>
                <a:gridCol w="1447800"/>
                <a:gridCol w="1524000"/>
                <a:gridCol w="1295400"/>
              </a:tblGrid>
              <a:tr h="879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XXXI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РИО-ДЕ-ЖАНЕЙРО 2016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158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285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6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5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77825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130058" name="Object 10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52930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13331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30068" name="Picture 37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198091" y="980728"/>
            <a:ext cx="949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ПОБЕДИТЕЛИ И ПРИЗЕРЫ СПАРТАКИАД,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ВОШЕДШИЕ В СОСТАВ СПОРТИВНОЙ ДЕЛЕГАЦИИ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 ЗИМНИХ ОЛИМПИЙСКИХ ИГРАХ</a:t>
            </a:r>
          </a:p>
        </p:txBody>
      </p:sp>
      <p:graphicFrame>
        <p:nvGraphicFramePr>
          <p:cNvPr id="130081" name="Group 33"/>
          <p:cNvGraphicFramePr>
            <a:graphicFrameLocks noGrp="1"/>
          </p:cNvGraphicFramePr>
          <p:nvPr/>
        </p:nvGraphicFramePr>
        <p:xfrm>
          <a:off x="414115" y="2348880"/>
          <a:ext cx="9144000" cy="796800"/>
        </p:xfrm>
        <a:graphic>
          <a:graphicData uri="http://schemas.openxmlformats.org/drawingml/2006/table">
            <a:tbl>
              <a:tblPr/>
              <a:tblGrid>
                <a:gridCol w="2667000"/>
                <a:gridCol w="2209800"/>
                <a:gridCol w="1447800"/>
                <a:gridCol w="1524000"/>
                <a:gridCol w="129540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ОЛИМПИЙСКИЕ ИГРЫ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B0F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СПОРТСМЕНОВ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B0F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ЗАВОЕВАННЫЕ МЕДАЛИ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B0F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ЗОЛОТО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B0F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СЕРЕБРО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B0F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БРОНЗА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B0F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0096" name="Group 48"/>
          <p:cNvGraphicFramePr>
            <a:graphicFrameLocks noGrp="1"/>
          </p:cNvGraphicFramePr>
          <p:nvPr/>
        </p:nvGraphicFramePr>
        <p:xfrm>
          <a:off x="414115" y="3284984"/>
          <a:ext cx="9144000" cy="896112"/>
        </p:xfrm>
        <a:graphic>
          <a:graphicData uri="http://schemas.openxmlformats.org/drawingml/2006/table">
            <a:tbl>
              <a:tblPr/>
              <a:tblGrid>
                <a:gridCol w="2667000"/>
                <a:gridCol w="2209800"/>
                <a:gridCol w="1447800"/>
                <a:gridCol w="1524000"/>
                <a:gridCol w="1295400"/>
              </a:tblGrid>
              <a:tr h="879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XXI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ВАНКУВЕР 2010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61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178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4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0" name="Group 48"/>
          <p:cNvGraphicFramePr>
            <a:graphicFrameLocks noGrp="1"/>
          </p:cNvGraphicFramePr>
          <p:nvPr/>
        </p:nvGraphicFramePr>
        <p:xfrm>
          <a:off x="414115" y="4365104"/>
          <a:ext cx="9144000" cy="896112"/>
        </p:xfrm>
        <a:graphic>
          <a:graphicData uri="http://schemas.openxmlformats.org/drawingml/2006/table">
            <a:tbl>
              <a:tblPr/>
              <a:tblGrid>
                <a:gridCol w="2667000"/>
                <a:gridCol w="2209800"/>
                <a:gridCol w="1447800"/>
                <a:gridCol w="1524000"/>
                <a:gridCol w="1295400"/>
              </a:tblGrid>
              <a:tr h="879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XXII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СОЧИ 2014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128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225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7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5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7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1" name="Group 48"/>
          <p:cNvGraphicFramePr>
            <a:graphicFrameLocks noGrp="1"/>
          </p:cNvGraphicFramePr>
          <p:nvPr/>
        </p:nvGraphicFramePr>
        <p:xfrm>
          <a:off x="414115" y="5445224"/>
          <a:ext cx="9144000" cy="896112"/>
        </p:xfrm>
        <a:graphic>
          <a:graphicData uri="http://schemas.openxmlformats.org/drawingml/2006/table">
            <a:tbl>
              <a:tblPr/>
              <a:tblGrid>
                <a:gridCol w="2667000"/>
                <a:gridCol w="2209800"/>
                <a:gridCol w="1447800"/>
                <a:gridCol w="1524000"/>
                <a:gridCol w="1295400"/>
              </a:tblGrid>
              <a:tr h="879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XXIII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ПХЁНЧХАН 201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07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168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6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6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из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</a:rPr>
                        <a:t>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77825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88075" name="Object 11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58050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88095" name="Picture 36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55"/>
          <p:cNvSpPr>
            <a:spLocks/>
          </p:cNvSpPr>
          <p:nvPr/>
        </p:nvSpPr>
        <p:spPr bwMode="auto">
          <a:xfrm>
            <a:off x="490536" y="910990"/>
            <a:ext cx="8912224" cy="573794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ПОКАЗАТЕЛЕЙ ПОДГОТОВКИ СПОРТИВНОГО РЕЗЕРВА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(по виду спорта)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270099" y="1556792"/>
          <a:ext cx="94330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77825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321334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500686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789611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88075" name="Object 11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35522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88095" name="Picture 36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55"/>
          <p:cNvSpPr>
            <a:spLocks/>
          </p:cNvSpPr>
          <p:nvPr/>
        </p:nvSpPr>
        <p:spPr bwMode="auto">
          <a:xfrm>
            <a:off x="490536" y="910990"/>
            <a:ext cx="8912224" cy="645802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ИНФОРМАЦИОННЫЙ РЕСУРС О ДЕТЯХ, ПРОЯВИВШИХ ВЫДАЮЩИЕСЯ СПОСОБНОСТИ (ГИР)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8091" y="1556792"/>
            <a:ext cx="95050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pPr algn="ctr"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выявления одаренных детей и мониторинга их дальнейшего развития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ctr">
              <a:buClr>
                <a:schemeClr val="accent2">
                  <a:lumMod val="60000"/>
                  <a:lumOff val="40000"/>
                </a:schemeClr>
              </a:buClr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dirty="0" smtClean="0"/>
          </a:p>
          <a:p>
            <a:pPr algn="ctr">
              <a:buClr>
                <a:schemeClr val="accent2">
                  <a:lumMod val="60000"/>
                  <a:lumOff val="40000"/>
                </a:schemeClr>
              </a:buClr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accent2">
                  <a:lumMod val="60000"/>
                  <a:lumOff val="40000"/>
                </a:schemeClr>
              </a:buClr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accent2">
                  <a:lumMod val="60000"/>
                  <a:lumOff val="40000"/>
                </a:schemeClr>
              </a:buClr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accent2">
                  <a:lumMod val="60000"/>
                  <a:lumOff val="40000"/>
                </a:schemeClr>
              </a:buClr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accent2">
                  <a:lumMod val="60000"/>
                  <a:lumOff val="40000"/>
                </a:schemeClr>
              </a:buClr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accent2">
                  <a:lumMod val="60000"/>
                  <a:lumOff val="40000"/>
                </a:schemeClr>
              </a:buClr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accent2">
                  <a:lumMod val="60000"/>
                  <a:lumOff val="40000"/>
                </a:schemeClr>
              </a:buClr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accent2">
                  <a:lumMod val="60000"/>
                  <a:lumOff val="40000"/>
                </a:schemeClr>
              </a:buClr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accent2">
                  <a:lumMod val="60000"/>
                  <a:lumOff val="40000"/>
                </a:schemeClr>
              </a:buClr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1300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Выявление одаренных детей осуществляется посредством проведения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творческой, физкультурно-спортивной деятельности, а также на пропаганду научных знаний, творческих и спортивных достижений.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1300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Минспорт России подает заявки на включение в Перечень конкурсных мероприятий на очередной учебный год Спартакиад России по олимпийским видам спорта и первенств России по олимпийским видам спорта </a:t>
            </a:r>
            <a:r>
              <a:rPr lang="ru-RU" sz="1300" u="sng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(только финальные этапы)</a:t>
            </a:r>
            <a:r>
              <a:rPr lang="ru-RU" sz="1300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1300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На 2016/17 учебный год в Перечень мероприятий включены:</a:t>
            </a:r>
          </a:p>
          <a:p>
            <a:pPr marL="800100" lvl="1" indent="-3429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VIII </a:t>
            </a:r>
            <a:r>
              <a:rPr lang="ru-RU" sz="1300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зимняя Спартакиада учащихся России;</a:t>
            </a:r>
          </a:p>
          <a:p>
            <a:pPr marL="800100" lvl="1" indent="-3429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VIII </a:t>
            </a:r>
            <a:r>
              <a:rPr lang="ru-RU" sz="1300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летняя Спартакиада учащихся России;</a:t>
            </a:r>
          </a:p>
          <a:p>
            <a:pPr marL="800100" lvl="1" indent="-3429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первенства России по олимпийским видам спорта 2016 и 2017 гг. </a:t>
            </a:r>
          </a:p>
          <a:p>
            <a:pPr marL="800100" lvl="1" indent="-342900">
              <a:buClr>
                <a:schemeClr val="accent2">
                  <a:lumMod val="60000"/>
                  <a:lumOff val="40000"/>
                </a:schemeClr>
              </a:buClr>
            </a:pPr>
            <a:r>
              <a:rPr lang="ru-RU" sz="1300" dirty="0" smtClean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(период проведения мероприятий: 1 сентября 2016 г. - 01 августа 2017 г.)</a:t>
            </a:r>
            <a:endParaRPr lang="ru-RU" sz="1300" dirty="0">
              <a:solidFill>
                <a:srgbClr val="0033C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3"/>
          <p:cNvSpPr txBox="1">
            <a:spLocks/>
          </p:cNvSpPr>
          <p:nvPr/>
        </p:nvSpPr>
        <p:spPr>
          <a:xfrm>
            <a:off x="4302547" y="2348880"/>
            <a:ext cx="5367665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соответствии с постановлением Правительства Российской Федерации от 17 ноября 2015 г. № 1239 «Об утверждении Правил выявления детей, проявивших выдающиеся способности, сопровождения и мониторинга их дальнейшего развития» и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постановлением Правительства Российской Федерации 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19 декабря 2015 г. № 1381 «О порядке предоставления и выплаты грантов Президента Российской Федерации для поддержки лиц, проявивших выдающиеся способности»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77825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88075" name="Object 11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57026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88095" name="Picture 36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55"/>
          <p:cNvSpPr>
            <a:spLocks/>
          </p:cNvSpPr>
          <p:nvPr/>
        </p:nvSpPr>
        <p:spPr bwMode="auto">
          <a:xfrm>
            <a:off x="490536" y="910990"/>
            <a:ext cx="8912224" cy="573794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ИНФОРМАЦИОННЫЙ РЕСУРС О ДЕТЯХ, ПРОЯВИВШИХ ВЫДАЮЩИЕСЯ СПОСОБНОСТИ (ГИР)</a:t>
            </a:r>
          </a:p>
        </p:txBody>
      </p:sp>
      <p:graphicFrame>
        <p:nvGraphicFramePr>
          <p:cNvPr id="24" name="Схема 23"/>
          <p:cNvGraphicFramePr/>
          <p:nvPr/>
        </p:nvGraphicFramePr>
        <p:xfrm>
          <a:off x="270099" y="1700808"/>
          <a:ext cx="921702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77825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36874" name="Object 10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126978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6" name="Заголовок 55"/>
          <p:cNvSpPr>
            <a:spLocks/>
          </p:cNvSpPr>
          <p:nvPr/>
        </p:nvSpPr>
        <p:spPr bwMode="auto">
          <a:xfrm>
            <a:off x="563562" y="911224"/>
            <a:ext cx="8910638" cy="501552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ПРЕДЛОЖЕНИЯ</a:t>
            </a:r>
            <a:endParaRPr lang="ru-RU" sz="2800" dirty="0">
              <a:solidFill>
                <a:srgbClr val="FF3300"/>
              </a:solidFill>
            </a:endParaRPr>
          </a:p>
        </p:txBody>
      </p:sp>
      <p:sp>
        <p:nvSpPr>
          <p:cNvPr id="57" name="Содержимое 56"/>
          <p:cNvSpPr>
            <a:spLocks/>
          </p:cNvSpPr>
          <p:nvPr/>
        </p:nvSpPr>
        <p:spPr bwMode="auto">
          <a:xfrm>
            <a:off x="270099" y="1700809"/>
            <a:ext cx="9433047" cy="4958754"/>
          </a:xfrm>
          <a:prstGeom prst="roundRect">
            <a:avLst>
              <a:gd name="adj" fmla="val 6287"/>
            </a:avLst>
          </a:prstGeom>
          <a:solidFill>
            <a:schemeClr val="bg1">
              <a:alpha val="47058"/>
            </a:schemeClr>
          </a:solidFill>
          <a:ln w="9525" cap="rnd">
            <a:noFill/>
            <a:bevel/>
            <a:headEnd/>
            <a:tailEnd/>
          </a:ln>
          <a:effectLst>
            <a:outerShdw dist="203200" dir="2700000" sx="99001" sy="99001" algn="tl" rotWithShape="0">
              <a:schemeClr val="bg1">
                <a:alpha val="37000"/>
              </a:scheme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>
              <a:latin typeface="Calibri" pitchFamily="34" charset="0"/>
            </a:endParaRPr>
          </a:p>
        </p:txBody>
      </p:sp>
      <p:pic>
        <p:nvPicPr>
          <p:cNvPr id="20" name="Picture 112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Схема 21"/>
          <p:cNvGraphicFramePr/>
          <p:nvPr/>
        </p:nvGraphicFramePr>
        <p:xfrm>
          <a:off x="558131" y="3284984"/>
          <a:ext cx="8928992" cy="83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558131" y="4293096"/>
          <a:ext cx="892899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630139" y="5301208"/>
          <a:ext cx="8856984" cy="83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486123" y="1772816"/>
          <a:ext cx="8928992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77825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36874" name="Object 10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62146" name="CorelDRAW" r:id="rId4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6" name="Заголовок 55"/>
          <p:cNvSpPr>
            <a:spLocks/>
          </p:cNvSpPr>
          <p:nvPr/>
        </p:nvSpPr>
        <p:spPr bwMode="auto">
          <a:xfrm>
            <a:off x="563562" y="911224"/>
            <a:ext cx="8910638" cy="501552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ПРЕДЛОЖЕНИЯ</a:t>
            </a:r>
            <a:endParaRPr lang="ru-RU" sz="2800" dirty="0">
              <a:solidFill>
                <a:srgbClr val="FF3300"/>
              </a:solidFill>
            </a:endParaRPr>
          </a:p>
        </p:txBody>
      </p:sp>
      <p:sp>
        <p:nvSpPr>
          <p:cNvPr id="57" name="Содержимое 56"/>
          <p:cNvSpPr>
            <a:spLocks/>
          </p:cNvSpPr>
          <p:nvPr/>
        </p:nvSpPr>
        <p:spPr bwMode="auto">
          <a:xfrm>
            <a:off x="270099" y="1700809"/>
            <a:ext cx="9433047" cy="4958754"/>
          </a:xfrm>
          <a:prstGeom prst="roundRect">
            <a:avLst>
              <a:gd name="adj" fmla="val 6287"/>
            </a:avLst>
          </a:prstGeom>
          <a:solidFill>
            <a:schemeClr val="bg1">
              <a:alpha val="47058"/>
            </a:schemeClr>
          </a:solidFill>
          <a:ln w="9525" cap="rnd">
            <a:noFill/>
            <a:bevel/>
            <a:headEnd/>
            <a:tailEnd/>
          </a:ln>
          <a:effectLst>
            <a:outerShdw dist="203200" dir="2700000" sx="99001" sy="99001" algn="tl" rotWithShape="0">
              <a:schemeClr val="bg1">
                <a:alpha val="37000"/>
              </a:scheme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>
              <a:latin typeface="Calibri" pitchFamily="34" charset="0"/>
            </a:endParaRPr>
          </a:p>
        </p:txBody>
      </p:sp>
      <p:pic>
        <p:nvPicPr>
          <p:cNvPr id="20" name="Picture 112" descr="Логотип-ФЦПСР-только-звез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Схема 24"/>
          <p:cNvGraphicFramePr/>
          <p:nvPr/>
        </p:nvGraphicFramePr>
        <p:xfrm>
          <a:off x="486123" y="1628800"/>
          <a:ext cx="892899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86123" y="2636912"/>
          <a:ext cx="8928992" cy="39014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61672"/>
                <a:gridCol w="580610"/>
                <a:gridCol w="580610"/>
                <a:gridCol w="580610"/>
                <a:gridCol w="580610"/>
                <a:gridCol w="580610"/>
                <a:gridCol w="580610"/>
                <a:gridCol w="580610"/>
                <a:gridCol w="580610"/>
                <a:gridCol w="580610"/>
                <a:gridCol w="580610"/>
                <a:gridCol w="580610"/>
                <a:gridCol w="580610"/>
              </a:tblGrid>
              <a:tr h="144016">
                <a:tc rowSpan="2">
                  <a:txBody>
                    <a:bodyPr/>
                    <a:lstStyle/>
                    <a:p>
                      <a:r>
                        <a:rPr kumimoji="0" lang="ru-RU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</a:p>
                    <a:p>
                      <a:r>
                        <a:rPr kumimoji="0" lang="ru-RU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мероприятий/</a:t>
                      </a:r>
                    </a:p>
                    <a:p>
                      <a:r>
                        <a:rPr kumimoji="0" lang="ru-RU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периодичность проведения</a:t>
                      </a:r>
                      <a:endParaRPr lang="ru-RU" sz="13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r>
                        <a:rPr lang="ru-RU" sz="1400" baseline="0" dirty="0" smtClean="0"/>
                        <a:t> г.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г.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72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kern="1200" dirty="0" smtClean="0">
                        <a:solidFill>
                          <a:srgbClr val="0033CC"/>
                        </a:solidFill>
                      </a:endParaRP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0033CC"/>
                          </a:solidFill>
                        </a:rPr>
                        <a:t>зима</a:t>
                      </a:r>
                      <a:endParaRPr lang="ru-RU" sz="1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</a:rPr>
                        <a:t>лето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kern="1200" dirty="0" smtClean="0">
                        <a:solidFill>
                          <a:srgbClr val="0033CC"/>
                        </a:solidFill>
                      </a:endParaRP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0033CC"/>
                          </a:solidFill>
                        </a:rPr>
                        <a:t>зима</a:t>
                      </a:r>
                      <a:endParaRPr lang="ru-RU" sz="1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</a:rPr>
                        <a:t>лето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kern="1200" dirty="0" smtClean="0">
                        <a:solidFill>
                          <a:srgbClr val="0033CC"/>
                        </a:solidFill>
                      </a:endParaRP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0033CC"/>
                          </a:solidFill>
                        </a:rPr>
                        <a:t>зима</a:t>
                      </a:r>
                      <a:endParaRPr lang="ru-RU" sz="1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</a:rPr>
                        <a:t>лето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kern="1200" dirty="0" smtClean="0">
                        <a:solidFill>
                          <a:srgbClr val="0033CC"/>
                        </a:solidFill>
                      </a:endParaRP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0033CC"/>
                          </a:solidFill>
                        </a:rPr>
                        <a:t>зима</a:t>
                      </a:r>
                      <a:endParaRPr lang="ru-RU" sz="1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</a:rPr>
                        <a:t>лето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kern="1200" dirty="0" smtClean="0">
                        <a:solidFill>
                          <a:srgbClr val="0033CC"/>
                        </a:solidFill>
                      </a:endParaRP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0033CC"/>
                          </a:solidFill>
                        </a:rPr>
                        <a:t>зима</a:t>
                      </a:r>
                      <a:endParaRPr lang="ru-RU" sz="1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</a:rPr>
                        <a:t>лето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kern="1200" dirty="0" smtClean="0">
                        <a:solidFill>
                          <a:srgbClr val="0033CC"/>
                        </a:solidFill>
                      </a:endParaRP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0033CC"/>
                          </a:solidFill>
                        </a:rPr>
                        <a:t>зима</a:t>
                      </a:r>
                      <a:endParaRPr lang="ru-RU" sz="1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kumimoji="0" lang="ru-RU" sz="1200" b="1" kern="1200" dirty="0" smtClean="0">
                          <a:solidFill>
                            <a:srgbClr val="FF0000"/>
                          </a:solidFill>
                        </a:rPr>
                        <a:t>лето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Всероссийская юношеская Спартакиада по летним (зимним) видам спорта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 раз в 4 года)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600" b="1" dirty="0" smtClean="0">
                          <a:solidFill>
                            <a:srgbClr val="FF0000"/>
                          </a:solidFill>
                          <a:latin typeface="Times New Roman"/>
                          <a:cs typeface="+mn-cs"/>
                        </a:rPr>
                        <a:t>۷</a:t>
                      </a:r>
                      <a:endParaRPr lang="ru-RU" sz="3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33CC"/>
                        </a:solidFill>
                        <a:latin typeface="Times New Roma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dirty="0" smtClean="0">
                          <a:solidFill>
                            <a:srgbClr val="0033CC"/>
                          </a:solidFill>
                          <a:latin typeface="Times New Roman"/>
                          <a:cs typeface="+mn-cs"/>
                        </a:rPr>
                        <a:t>۷</a:t>
                      </a:r>
                      <a:endParaRPr lang="ru-RU" sz="3200" b="1" dirty="0" smtClean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FF0000"/>
                        </a:solidFill>
                        <a:latin typeface="Times New Roma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dirty="0" smtClean="0">
                          <a:solidFill>
                            <a:srgbClr val="FF0000"/>
                          </a:solidFill>
                          <a:latin typeface="Times New Roman"/>
                          <a:cs typeface="+mn-cs"/>
                        </a:rPr>
                        <a:t>۷</a:t>
                      </a:r>
                      <a:endParaRPr lang="ru-RU" sz="3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Всероссийская юниорская Спартакиада по летним (зимним) видам спорта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 раз в 2 года)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0033CC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dirty="0" smtClean="0">
                          <a:solidFill>
                            <a:srgbClr val="0033CC"/>
                          </a:solidFill>
                          <a:latin typeface="Times New Roman"/>
                          <a:cs typeface="+mn-cs"/>
                        </a:rPr>
                        <a:t>۷</a:t>
                      </a:r>
                      <a:endParaRPr lang="ru-RU" sz="3200" b="1" dirty="0" smtClean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dirty="0" smtClean="0">
                          <a:solidFill>
                            <a:srgbClr val="FF0000"/>
                          </a:solidFill>
                          <a:latin typeface="Times New Roman"/>
                          <a:cs typeface="+mn-cs"/>
                        </a:rPr>
                        <a:t>۷</a:t>
                      </a:r>
                      <a:endParaRPr lang="ru-RU" sz="3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0033CC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dirty="0" smtClean="0">
                          <a:solidFill>
                            <a:srgbClr val="0033CC"/>
                          </a:solidFill>
                          <a:latin typeface="Times New Roman"/>
                          <a:cs typeface="+mn-cs"/>
                        </a:rPr>
                        <a:t>۷</a:t>
                      </a:r>
                      <a:endParaRPr lang="ru-RU" sz="3200" b="1" dirty="0" smtClean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dirty="0" smtClean="0">
                          <a:solidFill>
                            <a:srgbClr val="FF0000"/>
                          </a:solidFill>
                          <a:latin typeface="Times New Roman"/>
                          <a:cs typeface="+mn-cs"/>
                        </a:rPr>
                        <a:t>۷</a:t>
                      </a:r>
                      <a:endParaRPr lang="ru-RU" sz="3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0033CC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dirty="0" smtClean="0">
                          <a:solidFill>
                            <a:srgbClr val="0033CC"/>
                          </a:solidFill>
                          <a:latin typeface="Times New Roman"/>
                          <a:cs typeface="+mn-cs"/>
                        </a:rPr>
                        <a:t>۷</a:t>
                      </a:r>
                      <a:endParaRPr lang="ru-RU" sz="3200" b="1" dirty="0" smtClean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dirty="0" smtClean="0">
                          <a:solidFill>
                            <a:srgbClr val="FF0000"/>
                          </a:solidFill>
                          <a:latin typeface="Times New Roman"/>
                          <a:cs typeface="+mn-cs"/>
                        </a:rPr>
                        <a:t>۷</a:t>
                      </a:r>
                      <a:endParaRPr lang="ru-RU" sz="3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Всероссийская молодежная Спартакиада по летним (зимним) видам спорта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 раз в 4 года)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33CC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dirty="0" smtClean="0">
                          <a:solidFill>
                            <a:srgbClr val="0033CC"/>
                          </a:solidFill>
                          <a:latin typeface="Times New Roman"/>
                          <a:cs typeface="+mn-cs"/>
                        </a:rPr>
                        <a:t>۷</a:t>
                      </a:r>
                      <a:endParaRPr lang="ru-RU" sz="3200" b="1" dirty="0" smtClean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dirty="0" smtClean="0">
                          <a:solidFill>
                            <a:srgbClr val="FF0000"/>
                          </a:solidFill>
                          <a:latin typeface="Times New Roman"/>
                          <a:cs typeface="+mn-cs"/>
                        </a:rPr>
                        <a:t>۷</a:t>
                      </a:r>
                      <a:endParaRPr lang="ru-RU" sz="3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33CC"/>
                        </a:solidFill>
                        <a:latin typeface="Times New Roma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dirty="0" smtClean="0">
                          <a:solidFill>
                            <a:srgbClr val="0033CC"/>
                          </a:solidFill>
                          <a:latin typeface="Times New Roman"/>
                          <a:cs typeface="+mn-cs"/>
                        </a:rPr>
                        <a:t>۷</a:t>
                      </a:r>
                      <a:endParaRPr lang="ru-RU" sz="3200" b="1" dirty="0" smtClean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77825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88075" name="Object 11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27330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88095" name="Picture 36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Заголовок 55"/>
          <p:cNvSpPr>
            <a:spLocks/>
          </p:cNvSpPr>
          <p:nvPr/>
        </p:nvSpPr>
        <p:spPr bwMode="auto">
          <a:xfrm>
            <a:off x="490536" y="910990"/>
            <a:ext cx="8912224" cy="501786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ОРГАНИЗАЦИЯ И ПРОВЕДЕНИЕ СПОРТИВНЫХ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МЕРОПРИЯТИЙ </a:t>
            </a:r>
          </a:p>
        </p:txBody>
      </p:sp>
      <p:graphicFrame>
        <p:nvGraphicFramePr>
          <p:cNvPr id="92" name="Схема 91"/>
          <p:cNvGraphicFramePr/>
          <p:nvPr/>
        </p:nvGraphicFramePr>
        <p:xfrm>
          <a:off x="-2754237" y="1052736"/>
          <a:ext cx="141135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77825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36874" name="Object 10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59074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6" name="Заголовок 55"/>
          <p:cNvSpPr>
            <a:spLocks/>
          </p:cNvSpPr>
          <p:nvPr/>
        </p:nvSpPr>
        <p:spPr bwMode="auto">
          <a:xfrm>
            <a:off x="563562" y="911224"/>
            <a:ext cx="8910638" cy="501552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ПРЕДЛОЖЕНИЯ</a:t>
            </a:r>
            <a:endParaRPr lang="ru-RU" sz="2800" dirty="0">
              <a:solidFill>
                <a:srgbClr val="FF3300"/>
              </a:solidFill>
            </a:endParaRPr>
          </a:p>
        </p:txBody>
      </p:sp>
      <p:sp>
        <p:nvSpPr>
          <p:cNvPr id="57" name="Содержимое 56"/>
          <p:cNvSpPr>
            <a:spLocks/>
          </p:cNvSpPr>
          <p:nvPr/>
        </p:nvSpPr>
        <p:spPr bwMode="auto">
          <a:xfrm>
            <a:off x="270099" y="1700809"/>
            <a:ext cx="9433047" cy="4958754"/>
          </a:xfrm>
          <a:prstGeom prst="roundRect">
            <a:avLst>
              <a:gd name="adj" fmla="val 6287"/>
            </a:avLst>
          </a:prstGeom>
          <a:solidFill>
            <a:schemeClr val="bg1">
              <a:alpha val="47058"/>
            </a:schemeClr>
          </a:solidFill>
          <a:ln w="9525" cap="rnd">
            <a:noFill/>
            <a:bevel/>
            <a:headEnd/>
            <a:tailEnd/>
          </a:ln>
          <a:effectLst>
            <a:outerShdw dist="203200" dir="2700000" sx="99001" sy="99001" algn="tl" rotWithShape="0">
              <a:schemeClr val="bg1">
                <a:alpha val="37000"/>
              </a:scheme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>
              <a:latin typeface="Calibri" pitchFamily="34" charset="0"/>
            </a:endParaRPr>
          </a:p>
        </p:txBody>
      </p:sp>
      <p:pic>
        <p:nvPicPr>
          <p:cNvPr id="20" name="Picture 112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Схема 24"/>
          <p:cNvGraphicFramePr/>
          <p:nvPr/>
        </p:nvGraphicFramePr>
        <p:xfrm>
          <a:off x="486123" y="1628800"/>
          <a:ext cx="8928992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342107" y="2636912"/>
          <a:ext cx="9306965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http://cdn.tele.ru/upload/resize_cache/iblock/8da/640_520_0/lyzhn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139" y="1052736"/>
            <a:ext cx="5647732" cy="352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77825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36874" name="Object 10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198658" name="CorelDRAW" r:id="rId4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0" name="Picture 112" descr="Логотип-ФЦПСР-только-звез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http://img.rsport.ru/images/77725/68/7772568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2587" y="3140968"/>
            <a:ext cx="5000176" cy="331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342107" y="5229200"/>
            <a:ext cx="3960440" cy="1143000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solidFill>
                  <a:srgbClr val="0033CC"/>
                </a:solidFill>
              </a:rPr>
              <a:t>Спасибо за внимание!</a:t>
            </a:r>
            <a:endParaRPr lang="ru-RU" sz="2400" b="1" cap="all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77825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53259" name="Object 11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44738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6" name="Заголовок 55"/>
          <p:cNvSpPr>
            <a:spLocks/>
          </p:cNvSpPr>
          <p:nvPr/>
        </p:nvSpPr>
        <p:spPr bwMode="auto">
          <a:xfrm>
            <a:off x="270099" y="836712"/>
            <a:ext cx="9291958" cy="720079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КОЛИЧЕСТВО ОРГАНИЗОВАНЫХ И ПРОВЕДЕННЫХ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СПОРТИВНЫХ МЕРОПРИЯТИЙ ЗА 2017 ГОД</a:t>
            </a:r>
          </a:p>
        </p:txBody>
      </p:sp>
      <p:pic>
        <p:nvPicPr>
          <p:cNvPr id="20" name="Picture 100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651" y="188640"/>
            <a:ext cx="46139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98091" y="1628800"/>
          <a:ext cx="9433048" cy="5012963"/>
        </p:xfrm>
        <a:graphic>
          <a:graphicData uri="http://schemas.openxmlformats.org/drawingml/2006/table">
            <a:tbl>
              <a:tblPr/>
              <a:tblGrid>
                <a:gridCol w="6480094"/>
                <a:gridCol w="2952954"/>
              </a:tblGrid>
              <a:tr h="689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rgbClr val="7030A0"/>
                          </a:solidFill>
                          <a:latin typeface="+mn-lt"/>
                        </a:rPr>
                        <a:t>Первенства России</a:t>
                      </a:r>
                      <a:r>
                        <a:rPr lang="ru-RU" sz="1900" b="1" i="0" u="none" strike="noStrike" baseline="0" dirty="0" smtClean="0">
                          <a:solidFill>
                            <a:srgbClr val="7030A0"/>
                          </a:solidFill>
                          <a:latin typeface="+mn-lt"/>
                        </a:rPr>
                        <a:t> </a:t>
                      </a:r>
                      <a:r>
                        <a:rPr lang="ru-RU" sz="1900" b="1" i="0" u="none" strike="noStrike" baseline="0" dirty="0" smtClean="0">
                          <a:solidFill>
                            <a:srgbClr val="7030A0"/>
                          </a:solidFill>
                          <a:latin typeface="+mn-lt"/>
                        </a:rPr>
                        <a:t>и Всероссийские соревнования по </a:t>
                      </a:r>
                      <a:r>
                        <a:rPr lang="ru-RU" sz="1900" b="1" i="0" u="none" strike="noStrike" baseline="0" dirty="0" smtClean="0">
                          <a:solidFill>
                            <a:srgbClr val="7030A0"/>
                          </a:solidFill>
                          <a:latin typeface="+mn-lt"/>
                        </a:rPr>
                        <a:t>олимпийским, </a:t>
                      </a:r>
                      <a:r>
                        <a:rPr lang="ru-RU" sz="1900" b="1" i="0" u="none" strike="noStrike" baseline="0" dirty="0" err="1" smtClean="0">
                          <a:solidFill>
                            <a:srgbClr val="7030A0"/>
                          </a:solidFill>
                          <a:latin typeface="+mn-lt"/>
                        </a:rPr>
                        <a:t>неолимпийским</a:t>
                      </a:r>
                      <a:r>
                        <a:rPr lang="ru-RU" sz="1900" b="1" i="0" u="none" strike="noStrike" baseline="0" dirty="0" smtClean="0">
                          <a:solidFill>
                            <a:srgbClr val="7030A0"/>
                          </a:solidFill>
                          <a:latin typeface="+mn-lt"/>
                        </a:rPr>
                        <a:t> и адаптивным видам спорта</a:t>
                      </a:r>
                      <a:endParaRPr lang="ru-RU" sz="1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L="8969" marR="8969" marT="89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baseline="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1 442 соревнований </a:t>
                      </a:r>
                      <a:endParaRPr kumimoji="0" lang="ru-RU" sz="1900" b="1" i="0" u="none" strike="noStrike" kern="1200" baseline="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9" marR="8969" marT="89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00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rgbClr val="7030A0"/>
                          </a:solidFill>
                          <a:latin typeface="+mn-lt"/>
                        </a:rPr>
                        <a:t>VIII </a:t>
                      </a:r>
                      <a:r>
                        <a:rPr lang="ru-RU" sz="1900" b="1" i="0" u="none" strike="noStrike" dirty="0" smtClean="0">
                          <a:solidFill>
                            <a:srgbClr val="7030A0"/>
                          </a:solidFill>
                          <a:latin typeface="+mn-lt"/>
                        </a:rPr>
                        <a:t>зимняя</a:t>
                      </a:r>
                      <a:r>
                        <a:rPr lang="ru-RU" sz="1900" b="1" i="0" u="none" strike="noStrike" baseline="0" dirty="0" smtClean="0">
                          <a:solidFill>
                            <a:srgbClr val="7030A0"/>
                          </a:solidFill>
                          <a:latin typeface="+mn-lt"/>
                        </a:rPr>
                        <a:t> Спартакиада учащихся России</a:t>
                      </a:r>
                      <a:endParaRPr lang="ru-RU" sz="1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L="8969" marR="8969" marT="89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baseline="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 видов спорта</a:t>
                      </a:r>
                      <a:endParaRPr kumimoji="0" lang="ru-RU" sz="1900" b="1" i="0" u="none" strike="noStrike" kern="1200" baseline="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9" marR="8969" marT="89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00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rgbClr val="7030A0"/>
                          </a:solidFill>
                          <a:latin typeface="+mn-lt"/>
                        </a:rPr>
                        <a:t>VIII</a:t>
                      </a:r>
                      <a:r>
                        <a:rPr lang="ru-RU" sz="1900" b="1" i="0" u="none" strike="noStrike" dirty="0" smtClean="0">
                          <a:solidFill>
                            <a:srgbClr val="7030A0"/>
                          </a:solidFill>
                          <a:latin typeface="+mn-lt"/>
                        </a:rPr>
                        <a:t> летняя Спартакиада</a:t>
                      </a:r>
                      <a:r>
                        <a:rPr lang="ru-RU" sz="1900" b="1" i="0" u="none" strike="noStrike" baseline="0" dirty="0" smtClean="0">
                          <a:solidFill>
                            <a:srgbClr val="7030A0"/>
                          </a:solidFill>
                          <a:latin typeface="+mn-lt"/>
                        </a:rPr>
                        <a:t> учащихся России</a:t>
                      </a:r>
                      <a:endParaRPr lang="ru-RU" sz="1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L="8969" marR="8969" marT="89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baseline="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44 вида спорта</a:t>
                      </a:r>
                    </a:p>
                  </a:txBody>
                  <a:tcPr marL="8969" marR="8969" marT="89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00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900" b="1" i="0" u="none" strike="noStrike" dirty="0" smtClean="0">
                          <a:solidFill>
                            <a:srgbClr val="7030A0"/>
                          </a:solidFill>
                          <a:latin typeface="+mn-lt"/>
                        </a:rPr>
                        <a:t>II</a:t>
                      </a:r>
                      <a:r>
                        <a:rPr lang="ru-RU" sz="1900" b="1" i="0" u="none" strike="noStrike" dirty="0" smtClean="0">
                          <a:solidFill>
                            <a:srgbClr val="7030A0"/>
                          </a:solidFill>
                          <a:latin typeface="+mn-lt"/>
                        </a:rPr>
                        <a:t> зимняя Спартакиада инвалидов</a:t>
                      </a:r>
                      <a:r>
                        <a:rPr lang="ru-RU" sz="1900" b="1" i="0" u="none" strike="noStrike" baseline="0" dirty="0" smtClean="0">
                          <a:solidFill>
                            <a:srgbClr val="7030A0"/>
                          </a:solidFill>
                          <a:latin typeface="+mn-lt"/>
                        </a:rPr>
                        <a:t> России</a:t>
                      </a:r>
                      <a:endParaRPr lang="ru-RU" sz="1900" b="1" i="0" u="none" strike="noStrike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L="8969" marR="8969" marT="89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baseline="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 вида спорта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baseline="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 дисциплин</a:t>
                      </a:r>
                    </a:p>
                  </a:txBody>
                  <a:tcPr marL="8969" marR="8969" marT="89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00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i="0" u="none" strike="noStrike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r>
                        <a:rPr kumimoji="0" lang="ru-RU" sz="1900" b="1" i="0" u="none" strike="noStrike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 летние Российско-Китайские молодёжные Игры</a:t>
                      </a:r>
                    </a:p>
                  </a:txBody>
                  <a:tcPr marL="8969" marR="8969" marT="89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baseline="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 видов спорта</a:t>
                      </a:r>
                    </a:p>
                  </a:txBody>
                  <a:tcPr marL="8969" marR="8969" marT="89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00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8921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Всероссийские соревнования среди студентов</a:t>
                      </a:r>
                    </a:p>
                  </a:txBody>
                  <a:tcPr marL="8969" marR="8969" marT="89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900" b="1" i="0" u="none" strike="noStrike" kern="1200" baseline="0" dirty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21 соревнование</a:t>
                      </a:r>
                      <a:endParaRPr kumimoji="0" lang="ru-RU" sz="1900" b="1" i="0" u="none" strike="noStrike" kern="1200" baseline="0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9" marR="8969" marT="89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00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89219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Всероссийский турнир по хоккею среди детских клубных команд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b="1" i="0" u="none" strike="noStrike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«Мемориал Владимира </a:t>
                      </a:r>
                      <a:r>
                        <a:rPr kumimoji="0" lang="ru-RU" sz="1900" b="1" i="0" u="none" strike="noStrike" kern="1200" dirty="0" err="1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Крутова</a:t>
                      </a:r>
                      <a:r>
                        <a:rPr kumimoji="0" lang="ru-RU" sz="1900" b="1" i="0" u="none" strike="noStrike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8969" marR="8969" marT="89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CCFF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8969" marR="8969" marT="89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0000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77825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88075" name="Object 11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189442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88095" name="Picture 36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55"/>
          <p:cNvSpPr>
            <a:spLocks/>
          </p:cNvSpPr>
          <p:nvPr/>
        </p:nvSpPr>
        <p:spPr bwMode="auto">
          <a:xfrm>
            <a:off x="490536" y="910990"/>
            <a:ext cx="8912224" cy="501786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РАСПОРЯЖЕНИЕ ПРАВИТЕЛЬСТВА РОССИЙСКОЙ ФЕДЕРАЦИИ </a:t>
            </a: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414115" y="1916832"/>
            <a:ext cx="4968553" cy="463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от 26 сентября 2013 г. № 1722-р</a:t>
            </a:r>
          </a:p>
          <a:p>
            <a:pPr algn="just">
              <a:defRPr/>
            </a:pP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defRPr/>
            </a:pPr>
            <a:r>
              <a:rPr lang="ru-RU" sz="1600" dirty="0" smtClean="0"/>
              <a:t>1. Проводить начиная с 2015 года регулярно,  в год,  следующий за годом проведения соответствующих Олимпийских игр,  Всероссийскую спартакиаду между  субъектами  Российской  Федерации  по  летним  и зимним видам спорта среди различных групп  и  категорий  населения, включая  спортивные  соревнования  среди   обучающихся,   молодежи, трудящихся, инвалидов и лиц с ограниченными возможностями здоровья, а  также  среди  сильнейших  спортсменов  без  ограничения  верхней границы возраста (далее - Всероссийская спартакиада).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89444" name="Picture 4" descr="C:\Users\Алексей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4715" y="1556792"/>
            <a:ext cx="3634603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77825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88075" name="Object 11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37570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88095" name="Picture 36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55"/>
          <p:cNvSpPr>
            <a:spLocks/>
          </p:cNvSpPr>
          <p:nvPr/>
        </p:nvSpPr>
        <p:spPr bwMode="auto">
          <a:xfrm>
            <a:off x="490536" y="910990"/>
            <a:ext cx="8912224" cy="501786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ЦЕЛИ И ЗАДАЧИ ПРОВЕДЕНИЯ СПАРТАКИАД </a:t>
            </a:r>
          </a:p>
        </p:txBody>
      </p:sp>
      <p:graphicFrame>
        <p:nvGraphicFramePr>
          <p:cNvPr id="21" name="Схема 20"/>
          <p:cNvGraphicFramePr/>
          <p:nvPr/>
        </p:nvGraphicFramePr>
        <p:xfrm>
          <a:off x="774155" y="1484784"/>
          <a:ext cx="8568952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Скругленная соединительная линия 21"/>
          <p:cNvCxnSpPr/>
          <p:nvPr/>
        </p:nvCxnSpPr>
        <p:spPr>
          <a:xfrm rot="715187">
            <a:off x="-253576" y="285211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одержимое 56"/>
          <p:cNvSpPr>
            <a:spLocks/>
          </p:cNvSpPr>
          <p:nvPr/>
        </p:nvSpPr>
        <p:spPr bwMode="auto">
          <a:xfrm>
            <a:off x="198091" y="5445224"/>
            <a:ext cx="9504362" cy="1251520"/>
          </a:xfrm>
          <a:prstGeom prst="roundRect">
            <a:avLst>
              <a:gd name="adj" fmla="val 6287"/>
            </a:avLst>
          </a:prstGeom>
          <a:solidFill>
            <a:schemeClr val="bg1">
              <a:alpha val="47058"/>
            </a:schemeClr>
          </a:solidFill>
          <a:ln w="9525" cap="rnd">
            <a:noFill/>
            <a:bevel/>
            <a:headEnd/>
            <a:tailEnd/>
          </a:ln>
          <a:effectLst>
            <a:outerShdw dist="203200" dir="2700000" sx="99001" sy="99001" algn="tl" rotWithShape="0">
              <a:schemeClr val="bg1">
                <a:alpha val="37000"/>
              </a:scheme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I</a:t>
            </a:r>
            <a:r>
              <a:rPr lang="ru-RU" sz="1400" b="1" dirty="0" smtClean="0">
                <a:solidFill>
                  <a:srgbClr val="FF0000"/>
                </a:solidFill>
              </a:rPr>
              <a:t> этап </a:t>
            </a:r>
            <a:r>
              <a:rPr lang="ru-RU" sz="1400" b="1" dirty="0" smtClean="0"/>
              <a:t>- в субъектах Российской Федерации на основании Положения о спортивных соревнованиях по виду спорта (для комплектования спортивных сборных команд субъектов РФ);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II этап </a:t>
            </a:r>
            <a:r>
              <a:rPr lang="ru-RU" sz="1400" b="1" dirty="0" smtClean="0"/>
              <a:t>- в рамках спортивных соревнований, включенных в ЕКП Минспорта России (являются отборочными соревнованиями для участия в III этапе);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</a:rPr>
              <a:t>III этап </a:t>
            </a:r>
            <a:r>
              <a:rPr lang="ru-RU" sz="1400" b="1" dirty="0" smtClean="0"/>
              <a:t>- финальные спортивные соревнования Спартакиады.</a:t>
            </a: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06388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3069332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35667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64559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206859" name="Object 11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45762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6" name="Заголовок 55"/>
          <p:cNvSpPr>
            <a:spLocks/>
          </p:cNvSpPr>
          <p:nvPr/>
        </p:nvSpPr>
        <p:spPr bwMode="auto">
          <a:xfrm>
            <a:off x="414115" y="908720"/>
            <a:ext cx="8912224" cy="720080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КРИТЕРИИ ПРОВЕДЕНИЯ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КОМПЛЕКСНЫХ МЕРОПРИЯТИЙ </a:t>
            </a:r>
          </a:p>
          <a:p>
            <a:pPr algn="ctr">
              <a:defRPr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6873" name="Picture 112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Скругленный прямоугольник 4"/>
          <p:cNvSpPr/>
          <p:nvPr/>
        </p:nvSpPr>
        <p:spPr>
          <a:xfrm>
            <a:off x="-2950900" y="4384465"/>
            <a:ext cx="2148196" cy="6223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i="1" kern="1200" dirty="0">
              <a:solidFill>
                <a:srgbClr val="C00000"/>
              </a:solidFill>
            </a:endParaRPr>
          </a:p>
        </p:txBody>
      </p:sp>
      <p:sp>
        <p:nvSpPr>
          <p:cNvPr id="21" name="Лента лицом вверх 20"/>
          <p:cNvSpPr/>
          <p:nvPr/>
        </p:nvSpPr>
        <p:spPr>
          <a:xfrm>
            <a:off x="198091" y="1700808"/>
            <a:ext cx="9361040" cy="720080"/>
          </a:xfrm>
          <a:prstGeom prst="ribbon2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33CC"/>
                </a:solidFill>
              </a:rPr>
              <a:t>ЭТАПЫ ПРОВЕДЕНИЯ СПАРТАКИАДЫ</a:t>
            </a:r>
            <a:endParaRPr lang="ru-RU" sz="2200" b="1" dirty="0">
              <a:solidFill>
                <a:srgbClr val="0033CC"/>
              </a:solidFill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70099" y="2348880"/>
          <a:ext cx="943304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одержимое 56"/>
          <p:cNvSpPr>
            <a:spLocks/>
          </p:cNvSpPr>
          <p:nvPr/>
        </p:nvSpPr>
        <p:spPr bwMode="auto">
          <a:xfrm>
            <a:off x="125413" y="1341438"/>
            <a:ext cx="9504362" cy="5329237"/>
          </a:xfrm>
          <a:prstGeom prst="roundRect">
            <a:avLst>
              <a:gd name="adj" fmla="val 6287"/>
            </a:avLst>
          </a:prstGeom>
          <a:solidFill>
            <a:schemeClr val="bg1">
              <a:alpha val="47058"/>
            </a:schemeClr>
          </a:solidFill>
          <a:ln w="9525" cap="rnd">
            <a:noFill/>
            <a:bevel/>
            <a:headEnd/>
            <a:tailEnd/>
          </a:ln>
          <a:effectLst>
            <a:outerShdw dist="203200" dir="2700000" sx="99001" sy="99001" algn="tl" rotWithShape="0">
              <a:schemeClr val="bg1">
                <a:alpha val="37000"/>
              </a:scheme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1800">
              <a:latin typeface="Calibri" pitchFamily="34" charset="0"/>
            </a:endParaRPr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06388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206859" name="Object 11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46786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06873" name="Picture 112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74" name="Line 18"/>
          <p:cNvSpPr>
            <a:spLocks noChangeShapeType="1"/>
          </p:cNvSpPr>
          <p:nvPr/>
        </p:nvSpPr>
        <p:spPr bwMode="auto">
          <a:xfrm>
            <a:off x="2523833" y="1649452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" name="Лента лицом вверх 115"/>
          <p:cNvSpPr/>
          <p:nvPr/>
        </p:nvSpPr>
        <p:spPr>
          <a:xfrm>
            <a:off x="270099" y="1628800"/>
            <a:ext cx="9433048" cy="792088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VIII </a:t>
            </a: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зимняя Спартакиада учащихся России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Заголовок 55"/>
          <p:cNvSpPr>
            <a:spLocks/>
          </p:cNvSpPr>
          <p:nvPr/>
        </p:nvSpPr>
        <p:spPr bwMode="auto">
          <a:xfrm>
            <a:off x="558535" y="908051"/>
            <a:ext cx="8911109" cy="648741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ПОКАЗАТЕЛИ КОМПЛЕКСНЫХ СПОРТИВНЫХ МЕРОПРИЯТИЙ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198091" y="2780928"/>
          <a:ext cx="94330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5814715" y="2780928"/>
            <a:ext cx="3798421" cy="1101721"/>
            <a:chOff x="5634626" y="1101724"/>
            <a:chExt cx="3798421" cy="110172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634626" y="1101724"/>
              <a:ext cx="3798421" cy="110172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5634626" y="1101724"/>
              <a:ext cx="3798421" cy="11017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228600" lvl="1" indent="-22860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500" b="1" dirty="0" smtClean="0">
                  <a:solidFill>
                    <a:srgbClr val="7030A0"/>
                  </a:solidFill>
                </a:rPr>
                <a:t>15 </a:t>
              </a:r>
            </a:p>
            <a:p>
              <a:pPr marL="228600" lvl="1" indent="-22860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500" b="1" dirty="0" smtClean="0">
                  <a:solidFill>
                    <a:srgbClr val="7030A0"/>
                  </a:solidFill>
                </a:rPr>
                <a:t>видов спорта</a:t>
              </a:r>
              <a:endParaRPr lang="ru-RU" sz="25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одержимое 56"/>
          <p:cNvSpPr>
            <a:spLocks/>
          </p:cNvSpPr>
          <p:nvPr/>
        </p:nvSpPr>
        <p:spPr bwMode="auto">
          <a:xfrm>
            <a:off x="198091" y="4725144"/>
            <a:ext cx="4176464" cy="1728192"/>
          </a:xfrm>
          <a:prstGeom prst="roundRect">
            <a:avLst>
              <a:gd name="adj" fmla="val 6287"/>
            </a:avLst>
          </a:prstGeom>
          <a:solidFill>
            <a:schemeClr val="bg1">
              <a:alpha val="47058"/>
            </a:schemeClr>
          </a:solidFill>
          <a:ln w="9525" cap="rnd">
            <a:noFill/>
            <a:bevel/>
            <a:headEnd/>
            <a:tailEnd/>
          </a:ln>
          <a:effectLst>
            <a:outerShdw dist="203200" dir="2700000" sx="99001" sy="99001" algn="tl" rotWithShape="0">
              <a:schemeClr val="bg1">
                <a:alpha val="37000"/>
              </a:schemeClr>
            </a:outerShdw>
          </a:effectLst>
        </p:spPr>
        <p:txBody>
          <a:bodyPr/>
          <a:lstStyle/>
          <a:p>
            <a:pPr>
              <a:lnSpc>
                <a:spcPct val="125000"/>
              </a:lnSpc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rgbClr val="7030A0"/>
                </a:solidFill>
              </a:rPr>
              <a:t>I</a:t>
            </a:r>
            <a:r>
              <a:rPr lang="ru-RU" sz="1400" b="1" dirty="0" smtClean="0">
                <a:solidFill>
                  <a:srgbClr val="7030A0"/>
                </a:solidFill>
              </a:rPr>
              <a:t> группа – численность населения 2 млн. человек и более</a:t>
            </a:r>
          </a:p>
          <a:p>
            <a:pPr>
              <a:lnSpc>
                <a:spcPct val="125000"/>
              </a:lnSpc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rgbClr val="0033CC"/>
                </a:solidFill>
              </a:rPr>
              <a:t>II</a:t>
            </a:r>
            <a:r>
              <a:rPr lang="ru-RU" sz="1400" b="1" dirty="0" smtClean="0">
                <a:solidFill>
                  <a:srgbClr val="0033CC"/>
                </a:solidFill>
              </a:rPr>
              <a:t> группа – численность населения до 2 млн. человек</a:t>
            </a:r>
          </a:p>
          <a:p>
            <a:pPr>
              <a:lnSpc>
                <a:spcPct val="125000"/>
              </a:lnSpc>
              <a:spcBef>
                <a:spcPts val="0"/>
              </a:spcBef>
              <a:defRPr/>
            </a:pPr>
            <a:r>
              <a:rPr lang="en-US" sz="1400" b="1" dirty="0" smtClean="0">
                <a:solidFill>
                  <a:srgbClr val="006600"/>
                </a:solidFill>
              </a:rPr>
              <a:t>III</a:t>
            </a:r>
            <a:r>
              <a:rPr lang="ru-RU" sz="1400" b="1" dirty="0" smtClean="0">
                <a:solidFill>
                  <a:srgbClr val="006600"/>
                </a:solidFill>
              </a:rPr>
              <a:t> группа – численность населения до 1 млн. человек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1800" dirty="0">
              <a:latin typeface="Calibri" pitchFamily="34" charset="0"/>
            </a:endParaRPr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06388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206859" name="Object 11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47810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06873" name="Picture 112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74" name="Line 18"/>
          <p:cNvSpPr>
            <a:spLocks noChangeShapeType="1"/>
          </p:cNvSpPr>
          <p:nvPr/>
        </p:nvSpPr>
        <p:spPr bwMode="auto">
          <a:xfrm>
            <a:off x="2523833" y="1649452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" name="Лента лицом вверх 115"/>
          <p:cNvSpPr/>
          <p:nvPr/>
        </p:nvSpPr>
        <p:spPr>
          <a:xfrm>
            <a:off x="270099" y="1628800"/>
            <a:ext cx="9433048" cy="792088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VIII </a:t>
            </a: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зимняя Спартакиада учащихся России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Заголовок 55"/>
          <p:cNvSpPr>
            <a:spLocks/>
          </p:cNvSpPr>
          <p:nvPr/>
        </p:nvSpPr>
        <p:spPr bwMode="auto">
          <a:xfrm>
            <a:off x="558535" y="908051"/>
            <a:ext cx="8911109" cy="648741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ПОБЕДИТЕЛИ И ПРИЗЁРЫ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КОМПЛЕКСНЫХ СПОРТИВНЫХ МЕРОПРИЯТИЙ</a:t>
            </a:r>
          </a:p>
        </p:txBody>
      </p:sp>
      <p:graphicFrame>
        <p:nvGraphicFramePr>
          <p:cNvPr id="20" name="Схема 19"/>
          <p:cNvGraphicFramePr/>
          <p:nvPr/>
        </p:nvGraphicFramePr>
        <p:xfrm>
          <a:off x="4590579" y="2564904"/>
          <a:ext cx="4608512" cy="406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47811" name="Picture 3" descr="I:\Алексей\Documents\ФГБУ ФЦПСР\СПАРТАКИАДЫ\УЧАЩИХСЯ\Спартакиада учащихся 2017\ЗИМА\Логотип VIII зимня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107" y="2636912"/>
            <a:ext cx="3835175" cy="195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одержимое 56"/>
          <p:cNvSpPr>
            <a:spLocks/>
          </p:cNvSpPr>
          <p:nvPr/>
        </p:nvSpPr>
        <p:spPr bwMode="auto">
          <a:xfrm>
            <a:off x="125413" y="1341438"/>
            <a:ext cx="9504362" cy="5329237"/>
          </a:xfrm>
          <a:prstGeom prst="roundRect">
            <a:avLst>
              <a:gd name="adj" fmla="val 6287"/>
            </a:avLst>
          </a:prstGeom>
          <a:solidFill>
            <a:schemeClr val="bg1">
              <a:alpha val="47058"/>
            </a:schemeClr>
          </a:solidFill>
          <a:ln w="9525" cap="rnd">
            <a:noFill/>
            <a:bevel/>
            <a:headEnd/>
            <a:tailEnd/>
          </a:ln>
          <a:effectLst>
            <a:outerShdw dist="203200" dir="2700000" sx="99001" sy="99001" algn="tl" rotWithShape="0">
              <a:schemeClr val="bg1">
                <a:alpha val="37000"/>
              </a:scheme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ru-RU" sz="1800">
              <a:latin typeface="Calibri" pitchFamily="34" charset="0"/>
            </a:endParaRPr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715187">
            <a:off x="-377825" y="1773238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rot="715187">
            <a:off x="-306388" y="20605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rot="715187">
            <a:off x="-377825" y="2276475"/>
            <a:ext cx="10694988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715187">
            <a:off x="-377825" y="2492375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 rot="715187">
            <a:off x="-377825" y="2781300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715187">
            <a:off x="-377825" y="3068638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715187">
            <a:off x="-377825" y="3357563"/>
            <a:ext cx="10693400" cy="2320925"/>
          </a:xfrm>
          <a:prstGeom prst="curvedConnector3">
            <a:avLst>
              <a:gd name="adj1" fmla="val 50000"/>
            </a:avLst>
          </a:prstGeom>
          <a:ln w="3175">
            <a:solidFill>
              <a:schemeClr val="bg1">
                <a:alpha val="59000"/>
              </a:schemeClr>
            </a:solidFill>
          </a:ln>
          <a:effectLst>
            <a:outerShdw blurRad="127000" algn="ctr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8625" y="188913"/>
            <a:ext cx="2860675" cy="609600"/>
            <a:chOff x="432" y="1440"/>
            <a:chExt cx="1536" cy="384"/>
          </a:xfrm>
        </p:grpSpPr>
        <p:graphicFrame>
          <p:nvGraphicFramePr>
            <p:cNvPr id="206859" name="Object 11"/>
            <p:cNvGraphicFramePr>
              <a:graphicFrameLocks noChangeAspect="1"/>
            </p:cNvGraphicFramePr>
            <p:nvPr/>
          </p:nvGraphicFramePr>
          <p:xfrm>
            <a:off x="432" y="1440"/>
            <a:ext cx="330" cy="384"/>
          </p:xfrm>
          <a:graphic>
            <a:graphicData uri="http://schemas.openxmlformats.org/presentationml/2006/ole">
              <p:oleObj spid="_x0000_s249858" name="CorelDRAW" r:id="rId3" imgW="927360" imgH="1076040" progId="CorelDRAW.Graphic.13">
                <p:embed/>
              </p:oleObj>
            </a:graphicData>
          </a:graphic>
        </p:graphicFrame>
        <p:sp>
          <p:nvSpPr>
            <p:cNvPr id="26635" name="Rectangle 9"/>
            <p:cNvSpPr>
              <a:spLocks/>
            </p:cNvSpPr>
            <p:nvPr/>
          </p:nvSpPr>
          <p:spPr bwMode="auto">
            <a:xfrm>
              <a:off x="864" y="1488"/>
              <a:ext cx="1104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Министерство спорта</a:t>
              </a:r>
            </a:p>
            <a:p>
              <a:pPr defTabSz="733425">
                <a:lnSpc>
                  <a:spcPct val="90000"/>
                </a:lnSpc>
                <a:defRPr/>
              </a:pPr>
              <a:r>
                <a:rPr lang="ru-RU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Times New Roman" pitchFamily="18" charset="0"/>
                  <a:sym typeface="Times New Roman" pitchFamily="18" charset="0"/>
                </a:rPr>
                <a:t>Российской Федерации</a:t>
              </a:r>
              <a:endParaRPr lang="en-US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imes New Roman" pitchFamily="18" charset="0"/>
                <a:sym typeface="Times New Roman" pitchFamily="18" charset="0"/>
              </a:endParaRPr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732463" y="188913"/>
            <a:ext cx="416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государственное бюджетное учреждение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«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Федеральный центр подготовки спортивного резерва</a:t>
            </a: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»</a:t>
            </a: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06873" name="Picture 112" descr="Логотип-ФЦПСР-только-звез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7313" y="188913"/>
            <a:ext cx="51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74" name="Line 18"/>
          <p:cNvSpPr>
            <a:spLocks noChangeShapeType="1"/>
          </p:cNvSpPr>
          <p:nvPr/>
        </p:nvSpPr>
        <p:spPr bwMode="auto">
          <a:xfrm>
            <a:off x="2523833" y="1649452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6" name="Лента лицом вверх 115"/>
          <p:cNvSpPr/>
          <p:nvPr/>
        </p:nvSpPr>
        <p:spPr>
          <a:xfrm>
            <a:off x="270099" y="1628800"/>
            <a:ext cx="9433048" cy="792088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6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VIII </a:t>
            </a:r>
            <a:r>
              <a:rPr lang="ru-RU" sz="26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летняя Спартакиада учащихся России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Заголовок 55"/>
          <p:cNvSpPr>
            <a:spLocks/>
          </p:cNvSpPr>
          <p:nvPr/>
        </p:nvSpPr>
        <p:spPr bwMode="auto">
          <a:xfrm>
            <a:off x="558535" y="908051"/>
            <a:ext cx="8911109" cy="648741"/>
          </a:xfrm>
          <a:custGeom>
            <a:avLst/>
            <a:gdLst>
              <a:gd name="T0" fmla="*/ 8229600 w 8229600"/>
              <a:gd name="T1" fmla="*/ 571500 h 1143000"/>
              <a:gd name="T2" fmla="*/ 4114800 w 8229600"/>
              <a:gd name="T3" fmla="*/ 1143000 h 1143000"/>
              <a:gd name="T4" fmla="*/ 0 w 8229600"/>
              <a:gd name="T5" fmla="*/ 571500 h 1143000"/>
              <a:gd name="T6" fmla="*/ 4114800 w 8229600"/>
              <a:gd name="T7" fmla="*/ 0 h 1143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7387 w 8229600"/>
              <a:gd name="T13" fmla="*/ 55797 h 1143000"/>
              <a:gd name="T14" fmla="*/ 8062213 w 8229600"/>
              <a:gd name="T15" fmla="*/ 97561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43000">
                <a:moveTo>
                  <a:pt x="190504" y="0"/>
                </a:moveTo>
                <a:lnTo>
                  <a:pt x="8039096" y="0"/>
                </a:lnTo>
                <a:lnTo>
                  <a:pt x="8039095" y="0"/>
                </a:lnTo>
                <a:cubicBezTo>
                  <a:pt x="8144308" y="0"/>
                  <a:pt x="8229600" y="85291"/>
                  <a:pt x="8229600" y="190504"/>
                </a:cubicBezTo>
                <a:lnTo>
                  <a:pt x="8229600" y="571500"/>
                </a:lnTo>
                <a:cubicBezTo>
                  <a:pt x="8229600" y="887130"/>
                  <a:pt x="7973730" y="1142999"/>
                  <a:pt x="7658100" y="1143000"/>
                </a:cubicBezTo>
                <a:lnTo>
                  <a:pt x="571500" y="1143000"/>
                </a:lnTo>
                <a:cubicBezTo>
                  <a:pt x="255869" y="1143000"/>
                  <a:pt x="0" y="887130"/>
                  <a:pt x="0" y="571500"/>
                </a:cubicBezTo>
                <a:cubicBezTo>
                  <a:pt x="-1" y="571499"/>
                  <a:pt x="0" y="571499"/>
                  <a:pt x="0" y="571499"/>
                </a:cubicBezTo>
                <a:lnTo>
                  <a:pt x="0" y="190504"/>
                </a:lnTo>
                <a:cubicBezTo>
                  <a:pt x="0" y="85291"/>
                  <a:pt x="85291" y="0"/>
                  <a:pt x="190503" y="0"/>
                </a:cubicBez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25000">
                <a:srgbClr val="85C2FF">
                  <a:alpha val="9000"/>
                </a:srgbClr>
              </a:gs>
              <a:gs pos="100000">
                <a:srgbClr val="17375E">
                  <a:alpha val="35999"/>
                </a:srgbClr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ПОКАЗАТЕЛИ КОМПЛЕКСНЫХ СПОРТИВНЫХ МЕРОПРИЯТИЙ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198091" y="2780928"/>
          <a:ext cx="943304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" name="Группа 22"/>
          <p:cNvGrpSpPr/>
          <p:nvPr/>
        </p:nvGrpSpPr>
        <p:grpSpPr>
          <a:xfrm>
            <a:off x="5814715" y="2780928"/>
            <a:ext cx="3798421" cy="1101721"/>
            <a:chOff x="5634626" y="1101724"/>
            <a:chExt cx="3798421" cy="1101721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634626" y="1101724"/>
              <a:ext cx="3798421" cy="110172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5634626" y="1101724"/>
              <a:ext cx="3798421" cy="11017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228600" lvl="1" indent="-22860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500" b="1" dirty="0" smtClean="0">
                  <a:solidFill>
                    <a:srgbClr val="7030A0"/>
                  </a:solidFill>
                </a:rPr>
                <a:t>44 </a:t>
              </a:r>
            </a:p>
            <a:p>
              <a:pPr marL="228600" lvl="1" indent="-22860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500" b="1" dirty="0" smtClean="0">
                  <a:solidFill>
                    <a:srgbClr val="7030A0"/>
                  </a:solidFill>
                </a:rPr>
                <a:t>вида спорта</a:t>
              </a:r>
              <a:endParaRPr lang="ru-RU" sz="25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1825</TotalTime>
  <Words>1759</Words>
  <Application>Microsoft Office PowerPoint</Application>
  <PresentationFormat>Произвольный</PresentationFormat>
  <Paragraphs>448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Справедливость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keywords/>
  <cp:lastModifiedBy>Алексей</cp:lastModifiedBy>
  <cp:revision>333</cp:revision>
  <dcterms:modified xsi:type="dcterms:W3CDTF">2018-03-27T11:31:59Z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TC300080889990</vt:lpwstr>
  </property>
</Properties>
</file>